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58" y="1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D995C-89CF-5C4E-2514-596B0628CF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A64A6DAA-7907-6696-C093-D6D635AD71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EADD5027-8E28-E824-5D22-AE00832943A2}"/>
              </a:ext>
            </a:extLst>
          </p:cNvPr>
          <p:cNvSpPr>
            <a:spLocks noGrp="1"/>
          </p:cNvSpPr>
          <p:nvPr>
            <p:ph type="dt" sz="half" idx="10"/>
          </p:nvPr>
        </p:nvSpPr>
        <p:spPr/>
        <p:txBody>
          <a:bodyPr/>
          <a:lstStyle/>
          <a:p>
            <a:fld id="{3EEE0C56-2E0F-4EFD-B0CA-CC1B132D416C}" type="datetimeFigureOut">
              <a:rPr lang="en-AU" smtClean="0"/>
              <a:t>9/07/2023</a:t>
            </a:fld>
            <a:endParaRPr lang="en-AU"/>
          </a:p>
        </p:txBody>
      </p:sp>
      <p:sp>
        <p:nvSpPr>
          <p:cNvPr id="5" name="Footer Placeholder 4">
            <a:extLst>
              <a:ext uri="{FF2B5EF4-FFF2-40B4-BE49-F238E27FC236}">
                <a16:creationId xmlns:a16="http://schemas.microsoft.com/office/drawing/2014/main" id="{C8DBFB8F-0F5C-108B-F120-009340D4731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35CAC80-043A-4575-662C-5DF8E82E09E3}"/>
              </a:ext>
            </a:extLst>
          </p:cNvPr>
          <p:cNvSpPr>
            <a:spLocks noGrp="1"/>
          </p:cNvSpPr>
          <p:nvPr>
            <p:ph type="sldNum" sz="quarter" idx="12"/>
          </p:nvPr>
        </p:nvSpPr>
        <p:spPr/>
        <p:txBody>
          <a:bodyPr/>
          <a:lstStyle/>
          <a:p>
            <a:fld id="{BF3320E1-4A37-46BD-98E8-E89923510189}" type="slidenum">
              <a:rPr lang="en-AU" smtClean="0"/>
              <a:t>‹#›</a:t>
            </a:fld>
            <a:endParaRPr lang="en-AU"/>
          </a:p>
        </p:txBody>
      </p:sp>
    </p:spTree>
    <p:extLst>
      <p:ext uri="{BB962C8B-B14F-4D97-AF65-F5344CB8AC3E}">
        <p14:creationId xmlns:p14="http://schemas.microsoft.com/office/powerpoint/2010/main" val="4062800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8FBD2-81D8-BFAA-8282-6572C40D013B}"/>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935BD6C1-C6DA-7609-4345-FC01726893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7EFF1C3-735B-4568-8198-A945BA26CE61}"/>
              </a:ext>
            </a:extLst>
          </p:cNvPr>
          <p:cNvSpPr>
            <a:spLocks noGrp="1"/>
          </p:cNvSpPr>
          <p:nvPr>
            <p:ph type="dt" sz="half" idx="10"/>
          </p:nvPr>
        </p:nvSpPr>
        <p:spPr/>
        <p:txBody>
          <a:bodyPr/>
          <a:lstStyle/>
          <a:p>
            <a:fld id="{3EEE0C56-2E0F-4EFD-B0CA-CC1B132D416C}" type="datetimeFigureOut">
              <a:rPr lang="en-AU" smtClean="0"/>
              <a:t>9/07/2023</a:t>
            </a:fld>
            <a:endParaRPr lang="en-AU"/>
          </a:p>
        </p:txBody>
      </p:sp>
      <p:sp>
        <p:nvSpPr>
          <p:cNvPr id="5" name="Footer Placeholder 4">
            <a:extLst>
              <a:ext uri="{FF2B5EF4-FFF2-40B4-BE49-F238E27FC236}">
                <a16:creationId xmlns:a16="http://schemas.microsoft.com/office/drawing/2014/main" id="{2FD65815-65FE-6078-EE9E-7212844C9F2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4C91AB7-DC3B-9D5F-8832-C859F38E7BBA}"/>
              </a:ext>
            </a:extLst>
          </p:cNvPr>
          <p:cNvSpPr>
            <a:spLocks noGrp="1"/>
          </p:cNvSpPr>
          <p:nvPr>
            <p:ph type="sldNum" sz="quarter" idx="12"/>
          </p:nvPr>
        </p:nvSpPr>
        <p:spPr/>
        <p:txBody>
          <a:bodyPr/>
          <a:lstStyle/>
          <a:p>
            <a:fld id="{BF3320E1-4A37-46BD-98E8-E89923510189}" type="slidenum">
              <a:rPr lang="en-AU" smtClean="0"/>
              <a:t>‹#›</a:t>
            </a:fld>
            <a:endParaRPr lang="en-AU"/>
          </a:p>
        </p:txBody>
      </p:sp>
    </p:spTree>
    <p:extLst>
      <p:ext uri="{BB962C8B-B14F-4D97-AF65-F5344CB8AC3E}">
        <p14:creationId xmlns:p14="http://schemas.microsoft.com/office/powerpoint/2010/main" val="1570864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808D1C-C450-78CC-9EAB-1D594A87316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AC68F378-9309-48E4-EAC6-219680A133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A24F664-14A1-4804-D722-BDC1D0C9A6D4}"/>
              </a:ext>
            </a:extLst>
          </p:cNvPr>
          <p:cNvSpPr>
            <a:spLocks noGrp="1"/>
          </p:cNvSpPr>
          <p:nvPr>
            <p:ph type="dt" sz="half" idx="10"/>
          </p:nvPr>
        </p:nvSpPr>
        <p:spPr/>
        <p:txBody>
          <a:bodyPr/>
          <a:lstStyle/>
          <a:p>
            <a:fld id="{3EEE0C56-2E0F-4EFD-B0CA-CC1B132D416C}" type="datetimeFigureOut">
              <a:rPr lang="en-AU" smtClean="0"/>
              <a:t>9/07/2023</a:t>
            </a:fld>
            <a:endParaRPr lang="en-AU"/>
          </a:p>
        </p:txBody>
      </p:sp>
      <p:sp>
        <p:nvSpPr>
          <p:cNvPr id="5" name="Footer Placeholder 4">
            <a:extLst>
              <a:ext uri="{FF2B5EF4-FFF2-40B4-BE49-F238E27FC236}">
                <a16:creationId xmlns:a16="http://schemas.microsoft.com/office/drawing/2014/main" id="{934FA7A0-B1C8-7957-6DBC-0E18CF06EE8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651A3E1-AD87-AA60-3F05-6E2EB792372B}"/>
              </a:ext>
            </a:extLst>
          </p:cNvPr>
          <p:cNvSpPr>
            <a:spLocks noGrp="1"/>
          </p:cNvSpPr>
          <p:nvPr>
            <p:ph type="sldNum" sz="quarter" idx="12"/>
          </p:nvPr>
        </p:nvSpPr>
        <p:spPr/>
        <p:txBody>
          <a:bodyPr/>
          <a:lstStyle/>
          <a:p>
            <a:fld id="{BF3320E1-4A37-46BD-98E8-E89923510189}" type="slidenum">
              <a:rPr lang="en-AU" smtClean="0"/>
              <a:t>‹#›</a:t>
            </a:fld>
            <a:endParaRPr lang="en-AU"/>
          </a:p>
        </p:txBody>
      </p:sp>
    </p:spTree>
    <p:extLst>
      <p:ext uri="{BB962C8B-B14F-4D97-AF65-F5344CB8AC3E}">
        <p14:creationId xmlns:p14="http://schemas.microsoft.com/office/powerpoint/2010/main" val="2126681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CE286-6C73-F819-FEAC-4D688F410872}"/>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762AD88B-97B9-204F-E7A7-21566BA259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ABC0C2F-F3EF-5411-F2F2-4D7E266653A4}"/>
              </a:ext>
            </a:extLst>
          </p:cNvPr>
          <p:cNvSpPr>
            <a:spLocks noGrp="1"/>
          </p:cNvSpPr>
          <p:nvPr>
            <p:ph type="dt" sz="half" idx="10"/>
          </p:nvPr>
        </p:nvSpPr>
        <p:spPr/>
        <p:txBody>
          <a:bodyPr/>
          <a:lstStyle/>
          <a:p>
            <a:fld id="{3EEE0C56-2E0F-4EFD-B0CA-CC1B132D416C}" type="datetimeFigureOut">
              <a:rPr lang="en-AU" smtClean="0"/>
              <a:t>9/07/2023</a:t>
            </a:fld>
            <a:endParaRPr lang="en-AU"/>
          </a:p>
        </p:txBody>
      </p:sp>
      <p:sp>
        <p:nvSpPr>
          <p:cNvPr id="5" name="Footer Placeholder 4">
            <a:extLst>
              <a:ext uri="{FF2B5EF4-FFF2-40B4-BE49-F238E27FC236}">
                <a16:creationId xmlns:a16="http://schemas.microsoft.com/office/drawing/2014/main" id="{9A1A7663-55B0-F656-2425-22821594CDD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A07EDA1-5474-06C3-367C-F959FEC06D18}"/>
              </a:ext>
            </a:extLst>
          </p:cNvPr>
          <p:cNvSpPr>
            <a:spLocks noGrp="1"/>
          </p:cNvSpPr>
          <p:nvPr>
            <p:ph type="sldNum" sz="quarter" idx="12"/>
          </p:nvPr>
        </p:nvSpPr>
        <p:spPr/>
        <p:txBody>
          <a:bodyPr/>
          <a:lstStyle/>
          <a:p>
            <a:fld id="{BF3320E1-4A37-46BD-98E8-E89923510189}" type="slidenum">
              <a:rPr lang="en-AU" smtClean="0"/>
              <a:t>‹#›</a:t>
            </a:fld>
            <a:endParaRPr lang="en-AU"/>
          </a:p>
        </p:txBody>
      </p:sp>
    </p:spTree>
    <p:extLst>
      <p:ext uri="{BB962C8B-B14F-4D97-AF65-F5344CB8AC3E}">
        <p14:creationId xmlns:p14="http://schemas.microsoft.com/office/powerpoint/2010/main" val="1162212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E5CD7-82A2-C55B-D709-21753C59D9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65C7EB29-63D2-C99A-C246-643EC69AAF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AAAED3-A8BE-8F1F-EEED-A82E52A787C7}"/>
              </a:ext>
            </a:extLst>
          </p:cNvPr>
          <p:cNvSpPr>
            <a:spLocks noGrp="1"/>
          </p:cNvSpPr>
          <p:nvPr>
            <p:ph type="dt" sz="half" idx="10"/>
          </p:nvPr>
        </p:nvSpPr>
        <p:spPr/>
        <p:txBody>
          <a:bodyPr/>
          <a:lstStyle/>
          <a:p>
            <a:fld id="{3EEE0C56-2E0F-4EFD-B0CA-CC1B132D416C}" type="datetimeFigureOut">
              <a:rPr lang="en-AU" smtClean="0"/>
              <a:t>9/07/2023</a:t>
            </a:fld>
            <a:endParaRPr lang="en-AU"/>
          </a:p>
        </p:txBody>
      </p:sp>
      <p:sp>
        <p:nvSpPr>
          <p:cNvPr id="5" name="Footer Placeholder 4">
            <a:extLst>
              <a:ext uri="{FF2B5EF4-FFF2-40B4-BE49-F238E27FC236}">
                <a16:creationId xmlns:a16="http://schemas.microsoft.com/office/drawing/2014/main" id="{FED2CD71-9993-D184-3F3B-C0401B82CEA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9AA1A15-9724-016A-7038-DDFB9E069491}"/>
              </a:ext>
            </a:extLst>
          </p:cNvPr>
          <p:cNvSpPr>
            <a:spLocks noGrp="1"/>
          </p:cNvSpPr>
          <p:nvPr>
            <p:ph type="sldNum" sz="quarter" idx="12"/>
          </p:nvPr>
        </p:nvSpPr>
        <p:spPr/>
        <p:txBody>
          <a:bodyPr/>
          <a:lstStyle/>
          <a:p>
            <a:fld id="{BF3320E1-4A37-46BD-98E8-E89923510189}" type="slidenum">
              <a:rPr lang="en-AU" smtClean="0"/>
              <a:t>‹#›</a:t>
            </a:fld>
            <a:endParaRPr lang="en-AU"/>
          </a:p>
        </p:txBody>
      </p:sp>
    </p:spTree>
    <p:extLst>
      <p:ext uri="{BB962C8B-B14F-4D97-AF65-F5344CB8AC3E}">
        <p14:creationId xmlns:p14="http://schemas.microsoft.com/office/powerpoint/2010/main" val="66807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A7B23-F77B-2343-03FE-2D41D2C46E40}"/>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675A8FA8-F064-814F-FBA4-EAB4B34257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70775D25-0264-0531-C81F-2161F32067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D983BC8B-0647-EEB0-A7B0-27AE08F7EDE1}"/>
              </a:ext>
            </a:extLst>
          </p:cNvPr>
          <p:cNvSpPr>
            <a:spLocks noGrp="1"/>
          </p:cNvSpPr>
          <p:nvPr>
            <p:ph type="dt" sz="half" idx="10"/>
          </p:nvPr>
        </p:nvSpPr>
        <p:spPr/>
        <p:txBody>
          <a:bodyPr/>
          <a:lstStyle/>
          <a:p>
            <a:fld id="{3EEE0C56-2E0F-4EFD-B0CA-CC1B132D416C}" type="datetimeFigureOut">
              <a:rPr lang="en-AU" smtClean="0"/>
              <a:t>9/07/2023</a:t>
            </a:fld>
            <a:endParaRPr lang="en-AU"/>
          </a:p>
        </p:txBody>
      </p:sp>
      <p:sp>
        <p:nvSpPr>
          <p:cNvPr id="6" name="Footer Placeholder 5">
            <a:extLst>
              <a:ext uri="{FF2B5EF4-FFF2-40B4-BE49-F238E27FC236}">
                <a16:creationId xmlns:a16="http://schemas.microsoft.com/office/drawing/2014/main" id="{F120E625-A3C5-8D9E-B02F-F7B8447B8DA7}"/>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767E6C7-07F8-FF3D-3549-0538BD341AF3}"/>
              </a:ext>
            </a:extLst>
          </p:cNvPr>
          <p:cNvSpPr>
            <a:spLocks noGrp="1"/>
          </p:cNvSpPr>
          <p:nvPr>
            <p:ph type="sldNum" sz="quarter" idx="12"/>
          </p:nvPr>
        </p:nvSpPr>
        <p:spPr/>
        <p:txBody>
          <a:bodyPr/>
          <a:lstStyle/>
          <a:p>
            <a:fld id="{BF3320E1-4A37-46BD-98E8-E89923510189}" type="slidenum">
              <a:rPr lang="en-AU" smtClean="0"/>
              <a:t>‹#›</a:t>
            </a:fld>
            <a:endParaRPr lang="en-AU"/>
          </a:p>
        </p:txBody>
      </p:sp>
    </p:spTree>
    <p:extLst>
      <p:ext uri="{BB962C8B-B14F-4D97-AF65-F5344CB8AC3E}">
        <p14:creationId xmlns:p14="http://schemas.microsoft.com/office/powerpoint/2010/main" val="1275014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900E5-14C6-C81A-00B8-41AE88B3DACF}"/>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610B7D6-5AA6-A6D4-B7FF-3DD73E21F3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714EED-E136-2048-0A6F-0128097D5F0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A511D08D-C7DC-A154-1073-B0E35EBA3F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1F19B5-8426-494F-E467-0E1FBFF7EA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B56CA750-AFBC-82DD-9FC1-449B078ACF15}"/>
              </a:ext>
            </a:extLst>
          </p:cNvPr>
          <p:cNvSpPr>
            <a:spLocks noGrp="1"/>
          </p:cNvSpPr>
          <p:nvPr>
            <p:ph type="dt" sz="half" idx="10"/>
          </p:nvPr>
        </p:nvSpPr>
        <p:spPr/>
        <p:txBody>
          <a:bodyPr/>
          <a:lstStyle/>
          <a:p>
            <a:fld id="{3EEE0C56-2E0F-4EFD-B0CA-CC1B132D416C}" type="datetimeFigureOut">
              <a:rPr lang="en-AU" smtClean="0"/>
              <a:t>9/07/2023</a:t>
            </a:fld>
            <a:endParaRPr lang="en-AU"/>
          </a:p>
        </p:txBody>
      </p:sp>
      <p:sp>
        <p:nvSpPr>
          <p:cNvPr id="8" name="Footer Placeholder 7">
            <a:extLst>
              <a:ext uri="{FF2B5EF4-FFF2-40B4-BE49-F238E27FC236}">
                <a16:creationId xmlns:a16="http://schemas.microsoft.com/office/drawing/2014/main" id="{D71FC8B6-12B6-AA42-61E6-AF8C01A8954A}"/>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8EF87021-BA40-0ABC-0095-DDC1BF8CD0C9}"/>
              </a:ext>
            </a:extLst>
          </p:cNvPr>
          <p:cNvSpPr>
            <a:spLocks noGrp="1"/>
          </p:cNvSpPr>
          <p:nvPr>
            <p:ph type="sldNum" sz="quarter" idx="12"/>
          </p:nvPr>
        </p:nvSpPr>
        <p:spPr/>
        <p:txBody>
          <a:bodyPr/>
          <a:lstStyle/>
          <a:p>
            <a:fld id="{BF3320E1-4A37-46BD-98E8-E89923510189}" type="slidenum">
              <a:rPr lang="en-AU" smtClean="0"/>
              <a:t>‹#›</a:t>
            </a:fld>
            <a:endParaRPr lang="en-AU"/>
          </a:p>
        </p:txBody>
      </p:sp>
    </p:spTree>
    <p:extLst>
      <p:ext uri="{BB962C8B-B14F-4D97-AF65-F5344CB8AC3E}">
        <p14:creationId xmlns:p14="http://schemas.microsoft.com/office/powerpoint/2010/main" val="2046438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2AB59-3C29-54D8-8F4C-B6E43E21E4EB}"/>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69FCAB2C-E2DE-1046-DD9B-801E3334841A}"/>
              </a:ext>
            </a:extLst>
          </p:cNvPr>
          <p:cNvSpPr>
            <a:spLocks noGrp="1"/>
          </p:cNvSpPr>
          <p:nvPr>
            <p:ph type="dt" sz="half" idx="10"/>
          </p:nvPr>
        </p:nvSpPr>
        <p:spPr/>
        <p:txBody>
          <a:bodyPr/>
          <a:lstStyle/>
          <a:p>
            <a:fld id="{3EEE0C56-2E0F-4EFD-B0CA-CC1B132D416C}" type="datetimeFigureOut">
              <a:rPr lang="en-AU" smtClean="0"/>
              <a:t>9/07/2023</a:t>
            </a:fld>
            <a:endParaRPr lang="en-AU"/>
          </a:p>
        </p:txBody>
      </p:sp>
      <p:sp>
        <p:nvSpPr>
          <p:cNvPr id="4" name="Footer Placeholder 3">
            <a:extLst>
              <a:ext uri="{FF2B5EF4-FFF2-40B4-BE49-F238E27FC236}">
                <a16:creationId xmlns:a16="http://schemas.microsoft.com/office/drawing/2014/main" id="{24E9D50F-3439-94CD-06F8-89939DAACF97}"/>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26911FDC-BBF5-9849-9795-94D40736ED80}"/>
              </a:ext>
            </a:extLst>
          </p:cNvPr>
          <p:cNvSpPr>
            <a:spLocks noGrp="1"/>
          </p:cNvSpPr>
          <p:nvPr>
            <p:ph type="sldNum" sz="quarter" idx="12"/>
          </p:nvPr>
        </p:nvSpPr>
        <p:spPr/>
        <p:txBody>
          <a:bodyPr/>
          <a:lstStyle/>
          <a:p>
            <a:fld id="{BF3320E1-4A37-46BD-98E8-E89923510189}" type="slidenum">
              <a:rPr lang="en-AU" smtClean="0"/>
              <a:t>‹#›</a:t>
            </a:fld>
            <a:endParaRPr lang="en-AU"/>
          </a:p>
        </p:txBody>
      </p:sp>
    </p:spTree>
    <p:extLst>
      <p:ext uri="{BB962C8B-B14F-4D97-AF65-F5344CB8AC3E}">
        <p14:creationId xmlns:p14="http://schemas.microsoft.com/office/powerpoint/2010/main" val="1448067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EA12F1-1C99-C0AC-2923-EECEFA0D7E77}"/>
              </a:ext>
            </a:extLst>
          </p:cNvPr>
          <p:cNvSpPr>
            <a:spLocks noGrp="1"/>
          </p:cNvSpPr>
          <p:nvPr>
            <p:ph type="dt" sz="half" idx="10"/>
          </p:nvPr>
        </p:nvSpPr>
        <p:spPr/>
        <p:txBody>
          <a:bodyPr/>
          <a:lstStyle/>
          <a:p>
            <a:fld id="{3EEE0C56-2E0F-4EFD-B0CA-CC1B132D416C}" type="datetimeFigureOut">
              <a:rPr lang="en-AU" smtClean="0"/>
              <a:t>9/07/2023</a:t>
            </a:fld>
            <a:endParaRPr lang="en-AU"/>
          </a:p>
        </p:txBody>
      </p:sp>
      <p:sp>
        <p:nvSpPr>
          <p:cNvPr id="3" name="Footer Placeholder 2">
            <a:extLst>
              <a:ext uri="{FF2B5EF4-FFF2-40B4-BE49-F238E27FC236}">
                <a16:creationId xmlns:a16="http://schemas.microsoft.com/office/drawing/2014/main" id="{5483E341-80AC-303B-48D6-8AE375517B25}"/>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76A57A40-95A2-3ABC-0AB7-CB305C2B9ECA}"/>
              </a:ext>
            </a:extLst>
          </p:cNvPr>
          <p:cNvSpPr>
            <a:spLocks noGrp="1"/>
          </p:cNvSpPr>
          <p:nvPr>
            <p:ph type="sldNum" sz="quarter" idx="12"/>
          </p:nvPr>
        </p:nvSpPr>
        <p:spPr/>
        <p:txBody>
          <a:bodyPr/>
          <a:lstStyle/>
          <a:p>
            <a:fld id="{BF3320E1-4A37-46BD-98E8-E89923510189}" type="slidenum">
              <a:rPr lang="en-AU" smtClean="0"/>
              <a:t>‹#›</a:t>
            </a:fld>
            <a:endParaRPr lang="en-AU"/>
          </a:p>
        </p:txBody>
      </p:sp>
    </p:spTree>
    <p:extLst>
      <p:ext uri="{BB962C8B-B14F-4D97-AF65-F5344CB8AC3E}">
        <p14:creationId xmlns:p14="http://schemas.microsoft.com/office/powerpoint/2010/main" val="2789638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C80EC-2C50-1AB2-7D6C-299160B971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BDC8084D-EACB-056D-EDF5-954183FAE1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239CE614-EE4E-4499-FCAB-0394DEC850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9EA183-CBF5-ED83-3DCC-5AC33D6A117C}"/>
              </a:ext>
            </a:extLst>
          </p:cNvPr>
          <p:cNvSpPr>
            <a:spLocks noGrp="1"/>
          </p:cNvSpPr>
          <p:nvPr>
            <p:ph type="dt" sz="half" idx="10"/>
          </p:nvPr>
        </p:nvSpPr>
        <p:spPr/>
        <p:txBody>
          <a:bodyPr/>
          <a:lstStyle/>
          <a:p>
            <a:fld id="{3EEE0C56-2E0F-4EFD-B0CA-CC1B132D416C}" type="datetimeFigureOut">
              <a:rPr lang="en-AU" smtClean="0"/>
              <a:t>9/07/2023</a:t>
            </a:fld>
            <a:endParaRPr lang="en-AU"/>
          </a:p>
        </p:txBody>
      </p:sp>
      <p:sp>
        <p:nvSpPr>
          <p:cNvPr id="6" name="Footer Placeholder 5">
            <a:extLst>
              <a:ext uri="{FF2B5EF4-FFF2-40B4-BE49-F238E27FC236}">
                <a16:creationId xmlns:a16="http://schemas.microsoft.com/office/drawing/2014/main" id="{1FDA184E-B42E-D663-E946-63485242908F}"/>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B6469D53-134A-48D1-BABD-0CC069AD99DA}"/>
              </a:ext>
            </a:extLst>
          </p:cNvPr>
          <p:cNvSpPr>
            <a:spLocks noGrp="1"/>
          </p:cNvSpPr>
          <p:nvPr>
            <p:ph type="sldNum" sz="quarter" idx="12"/>
          </p:nvPr>
        </p:nvSpPr>
        <p:spPr/>
        <p:txBody>
          <a:bodyPr/>
          <a:lstStyle/>
          <a:p>
            <a:fld id="{BF3320E1-4A37-46BD-98E8-E89923510189}" type="slidenum">
              <a:rPr lang="en-AU" smtClean="0"/>
              <a:t>‹#›</a:t>
            </a:fld>
            <a:endParaRPr lang="en-AU"/>
          </a:p>
        </p:txBody>
      </p:sp>
    </p:spTree>
    <p:extLst>
      <p:ext uri="{BB962C8B-B14F-4D97-AF65-F5344CB8AC3E}">
        <p14:creationId xmlns:p14="http://schemas.microsoft.com/office/powerpoint/2010/main" val="3860796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0E872-9630-B942-F093-0CCEFDEAE0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72CE5A02-C9A9-2532-4854-EEFC62E5CB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98DD7FE8-71B5-B215-A7BC-F41BCEE4CF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72A53D-F798-D9F5-0981-4AB32DBB45FE}"/>
              </a:ext>
            </a:extLst>
          </p:cNvPr>
          <p:cNvSpPr>
            <a:spLocks noGrp="1"/>
          </p:cNvSpPr>
          <p:nvPr>
            <p:ph type="dt" sz="half" idx="10"/>
          </p:nvPr>
        </p:nvSpPr>
        <p:spPr/>
        <p:txBody>
          <a:bodyPr/>
          <a:lstStyle/>
          <a:p>
            <a:fld id="{3EEE0C56-2E0F-4EFD-B0CA-CC1B132D416C}" type="datetimeFigureOut">
              <a:rPr lang="en-AU" smtClean="0"/>
              <a:t>9/07/2023</a:t>
            </a:fld>
            <a:endParaRPr lang="en-AU"/>
          </a:p>
        </p:txBody>
      </p:sp>
      <p:sp>
        <p:nvSpPr>
          <p:cNvPr id="6" name="Footer Placeholder 5">
            <a:extLst>
              <a:ext uri="{FF2B5EF4-FFF2-40B4-BE49-F238E27FC236}">
                <a16:creationId xmlns:a16="http://schemas.microsoft.com/office/drawing/2014/main" id="{95A5C0DE-631D-BEC3-D63B-C636113054B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92A19D0-4710-726D-4D2A-62438C8548B8}"/>
              </a:ext>
            </a:extLst>
          </p:cNvPr>
          <p:cNvSpPr>
            <a:spLocks noGrp="1"/>
          </p:cNvSpPr>
          <p:nvPr>
            <p:ph type="sldNum" sz="quarter" idx="12"/>
          </p:nvPr>
        </p:nvSpPr>
        <p:spPr/>
        <p:txBody>
          <a:bodyPr/>
          <a:lstStyle/>
          <a:p>
            <a:fld id="{BF3320E1-4A37-46BD-98E8-E89923510189}" type="slidenum">
              <a:rPr lang="en-AU" smtClean="0"/>
              <a:t>‹#›</a:t>
            </a:fld>
            <a:endParaRPr lang="en-AU"/>
          </a:p>
        </p:txBody>
      </p:sp>
    </p:spTree>
    <p:extLst>
      <p:ext uri="{BB962C8B-B14F-4D97-AF65-F5344CB8AC3E}">
        <p14:creationId xmlns:p14="http://schemas.microsoft.com/office/powerpoint/2010/main" val="4079532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534FA6-DC51-8D57-9C8D-20E03F2F46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35E25AC5-8B3B-D2F8-44FC-A7A98618EA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7E02316-94FE-4BD1-3357-F28F6C6057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EE0C56-2E0F-4EFD-B0CA-CC1B132D416C}" type="datetimeFigureOut">
              <a:rPr lang="en-AU" smtClean="0"/>
              <a:t>9/07/2023</a:t>
            </a:fld>
            <a:endParaRPr lang="en-AU"/>
          </a:p>
        </p:txBody>
      </p:sp>
      <p:sp>
        <p:nvSpPr>
          <p:cNvPr id="5" name="Footer Placeholder 4">
            <a:extLst>
              <a:ext uri="{FF2B5EF4-FFF2-40B4-BE49-F238E27FC236}">
                <a16:creationId xmlns:a16="http://schemas.microsoft.com/office/drawing/2014/main" id="{75635F3E-260C-2AA5-35C9-F2963DC6B0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45489D3C-7DE7-CECA-1B33-A4E90C28E2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3320E1-4A37-46BD-98E8-E89923510189}" type="slidenum">
              <a:rPr lang="en-AU" smtClean="0"/>
              <a:t>‹#›</a:t>
            </a:fld>
            <a:endParaRPr lang="en-AU"/>
          </a:p>
        </p:txBody>
      </p:sp>
    </p:spTree>
    <p:extLst>
      <p:ext uri="{BB962C8B-B14F-4D97-AF65-F5344CB8AC3E}">
        <p14:creationId xmlns:p14="http://schemas.microsoft.com/office/powerpoint/2010/main" val="1247282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7FBC9-DFEC-98E4-3D65-0D73D59D1650}"/>
              </a:ext>
            </a:extLst>
          </p:cNvPr>
          <p:cNvSpPr>
            <a:spLocks noGrp="1"/>
          </p:cNvSpPr>
          <p:nvPr>
            <p:ph type="ctrTitle"/>
          </p:nvPr>
        </p:nvSpPr>
        <p:spPr/>
        <p:txBody>
          <a:bodyPr/>
          <a:lstStyle/>
          <a:p>
            <a:endParaRPr lang="en-AU"/>
          </a:p>
        </p:txBody>
      </p:sp>
      <p:sp>
        <p:nvSpPr>
          <p:cNvPr id="3" name="Subtitle 2">
            <a:extLst>
              <a:ext uri="{FF2B5EF4-FFF2-40B4-BE49-F238E27FC236}">
                <a16:creationId xmlns:a16="http://schemas.microsoft.com/office/drawing/2014/main" id="{3091E352-F7AC-8B3D-FC5C-805147CF6B56}"/>
              </a:ext>
            </a:extLst>
          </p:cNvPr>
          <p:cNvSpPr>
            <a:spLocks noGrp="1"/>
          </p:cNvSpPr>
          <p:nvPr>
            <p:ph type="subTitle" idx="1"/>
          </p:nvPr>
        </p:nvSpPr>
        <p:spPr/>
        <p:txBody>
          <a:bodyPr/>
          <a:lstStyle/>
          <a:p>
            <a:endParaRPr lang="en-AU"/>
          </a:p>
        </p:txBody>
      </p:sp>
    </p:spTree>
    <p:extLst>
      <p:ext uri="{BB962C8B-B14F-4D97-AF65-F5344CB8AC3E}">
        <p14:creationId xmlns:p14="http://schemas.microsoft.com/office/powerpoint/2010/main" val="3305416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69D47-D71B-8F72-18EA-9F57A7E41813}"/>
              </a:ext>
            </a:extLst>
          </p:cNvPr>
          <p:cNvSpPr>
            <a:spLocks noGrp="1"/>
          </p:cNvSpPr>
          <p:nvPr>
            <p:ph type="title"/>
          </p:nvPr>
        </p:nvSpPr>
        <p:spPr>
          <a:xfrm>
            <a:off x="838200" y="117475"/>
            <a:ext cx="10515600" cy="1325563"/>
          </a:xfrm>
        </p:spPr>
        <p:txBody>
          <a:bodyPr/>
          <a:lstStyle/>
          <a:p>
            <a:r>
              <a:rPr lang="en-AU" dirty="0">
                <a:latin typeface="Franklin Gothic Heavy" panose="020B0903020102020204" pitchFamily="34" charset="0"/>
              </a:rPr>
              <a:t>Jonah 1</a:t>
            </a:r>
          </a:p>
        </p:txBody>
      </p:sp>
      <p:sp>
        <p:nvSpPr>
          <p:cNvPr id="3" name="Content Placeholder 2">
            <a:extLst>
              <a:ext uri="{FF2B5EF4-FFF2-40B4-BE49-F238E27FC236}">
                <a16:creationId xmlns:a16="http://schemas.microsoft.com/office/drawing/2014/main" id="{C8144131-7C18-B746-B191-0F1D26655671}"/>
              </a:ext>
            </a:extLst>
          </p:cNvPr>
          <p:cNvSpPr>
            <a:spLocks noGrp="1"/>
          </p:cNvSpPr>
          <p:nvPr>
            <p:ph idx="1"/>
          </p:nvPr>
        </p:nvSpPr>
        <p:spPr>
          <a:xfrm>
            <a:off x="838200" y="1168400"/>
            <a:ext cx="10515600" cy="4351338"/>
          </a:xfrm>
        </p:spPr>
        <p:txBody>
          <a:bodyPr>
            <a:noAutofit/>
          </a:bodyPr>
          <a:lstStyle/>
          <a:p>
            <a:pPr algn="l"/>
            <a:r>
              <a:rPr lang="en-GB" sz="3200" b="1" i="0" baseline="30000" dirty="0">
                <a:solidFill>
                  <a:srgbClr val="000000"/>
                </a:solidFill>
                <a:effectLst/>
                <a:latin typeface="system-ui"/>
              </a:rPr>
              <a:t>13 </a:t>
            </a:r>
            <a:r>
              <a:rPr lang="en-GB" sz="3200" b="0" i="0" dirty="0">
                <a:solidFill>
                  <a:srgbClr val="000000"/>
                </a:solidFill>
                <a:effectLst/>
                <a:latin typeface="system-ui"/>
              </a:rPr>
              <a:t>Instead, the men did their best to row back to land. But they could not, for the sea grew even wilder than before. </a:t>
            </a:r>
            <a:r>
              <a:rPr lang="en-GB" sz="3200" b="1" i="0" baseline="30000" dirty="0">
                <a:solidFill>
                  <a:srgbClr val="000000"/>
                </a:solidFill>
                <a:effectLst/>
                <a:latin typeface="system-ui"/>
              </a:rPr>
              <a:t>14 </a:t>
            </a:r>
            <a:r>
              <a:rPr lang="en-GB" sz="3200" b="0" i="0" dirty="0">
                <a:solidFill>
                  <a:srgbClr val="000000"/>
                </a:solidFill>
                <a:effectLst/>
                <a:latin typeface="system-ui"/>
              </a:rPr>
              <a:t>Then they cried out to the </a:t>
            </a:r>
            <a:r>
              <a:rPr lang="en-GB" sz="3200" b="0" i="0" cap="small" dirty="0">
                <a:solidFill>
                  <a:srgbClr val="000000"/>
                </a:solidFill>
                <a:effectLst/>
                <a:latin typeface="system-ui"/>
              </a:rPr>
              <a:t>Lord</a:t>
            </a:r>
            <a:r>
              <a:rPr lang="en-GB" sz="3200" b="0" i="0" dirty="0">
                <a:solidFill>
                  <a:srgbClr val="000000"/>
                </a:solidFill>
                <a:effectLst/>
                <a:latin typeface="system-ui"/>
              </a:rPr>
              <a:t>, “Please, </a:t>
            </a:r>
            <a:r>
              <a:rPr lang="en-GB" sz="3200" b="0" i="0" cap="small" dirty="0">
                <a:solidFill>
                  <a:srgbClr val="000000"/>
                </a:solidFill>
                <a:effectLst/>
                <a:latin typeface="system-ui"/>
              </a:rPr>
              <a:t>Lord</a:t>
            </a:r>
            <a:r>
              <a:rPr lang="en-GB" sz="3200" b="0" i="0" dirty="0">
                <a:solidFill>
                  <a:srgbClr val="000000"/>
                </a:solidFill>
                <a:effectLst/>
                <a:latin typeface="system-ui"/>
              </a:rPr>
              <a:t>, do not let us die for taking this man’s life. Do not hold us accountable for killing an innocent man, for you, </a:t>
            </a:r>
            <a:r>
              <a:rPr lang="en-GB" sz="3200" b="0" i="0" cap="small" dirty="0">
                <a:solidFill>
                  <a:srgbClr val="000000"/>
                </a:solidFill>
                <a:effectLst/>
                <a:latin typeface="system-ui"/>
              </a:rPr>
              <a:t>Lord</a:t>
            </a:r>
            <a:r>
              <a:rPr lang="en-GB" sz="3200" b="0" i="0" dirty="0">
                <a:solidFill>
                  <a:srgbClr val="000000"/>
                </a:solidFill>
                <a:effectLst/>
                <a:latin typeface="system-ui"/>
              </a:rPr>
              <a:t>, have done as you pleased.” </a:t>
            </a:r>
            <a:r>
              <a:rPr lang="en-GB" sz="3200" b="1" i="0" baseline="30000" dirty="0">
                <a:solidFill>
                  <a:srgbClr val="000000"/>
                </a:solidFill>
                <a:effectLst/>
                <a:latin typeface="system-ui"/>
              </a:rPr>
              <a:t>15 </a:t>
            </a:r>
            <a:r>
              <a:rPr lang="en-GB" sz="3200" b="0" i="0" dirty="0">
                <a:solidFill>
                  <a:srgbClr val="000000"/>
                </a:solidFill>
                <a:effectLst/>
                <a:latin typeface="system-ui"/>
              </a:rPr>
              <a:t>Then they took Jonah and threw him overboard, and the raging sea grew calm. </a:t>
            </a:r>
            <a:r>
              <a:rPr lang="en-GB" sz="3200" b="1" i="0" baseline="30000" dirty="0">
                <a:solidFill>
                  <a:srgbClr val="000000"/>
                </a:solidFill>
                <a:effectLst/>
                <a:latin typeface="system-ui"/>
              </a:rPr>
              <a:t>16 </a:t>
            </a:r>
            <a:r>
              <a:rPr lang="en-GB" sz="3200" b="0" i="0" dirty="0">
                <a:solidFill>
                  <a:srgbClr val="000000"/>
                </a:solidFill>
                <a:effectLst/>
                <a:latin typeface="system-ui"/>
              </a:rPr>
              <a:t>At this the men greatly feared the </a:t>
            </a:r>
            <a:r>
              <a:rPr lang="en-GB" sz="3200" b="0" i="0" cap="small" dirty="0">
                <a:solidFill>
                  <a:srgbClr val="000000"/>
                </a:solidFill>
                <a:effectLst/>
                <a:latin typeface="system-ui"/>
              </a:rPr>
              <a:t>Lord</a:t>
            </a:r>
            <a:r>
              <a:rPr lang="en-GB" sz="3200" b="0" i="0" dirty="0">
                <a:solidFill>
                  <a:srgbClr val="000000"/>
                </a:solidFill>
                <a:effectLst/>
                <a:latin typeface="system-ui"/>
              </a:rPr>
              <a:t>, and they offered a sacrifice to the </a:t>
            </a:r>
            <a:r>
              <a:rPr lang="en-GB" sz="3200" b="0" i="0" cap="small" dirty="0">
                <a:solidFill>
                  <a:srgbClr val="000000"/>
                </a:solidFill>
                <a:effectLst/>
                <a:latin typeface="system-ui"/>
              </a:rPr>
              <a:t>Lord</a:t>
            </a:r>
            <a:r>
              <a:rPr lang="en-GB" sz="3200" b="0" i="0" dirty="0">
                <a:solidFill>
                  <a:srgbClr val="000000"/>
                </a:solidFill>
                <a:effectLst/>
                <a:latin typeface="system-ui"/>
              </a:rPr>
              <a:t> and made vows to him.</a:t>
            </a:r>
          </a:p>
        </p:txBody>
      </p:sp>
    </p:spTree>
    <p:extLst>
      <p:ext uri="{BB962C8B-B14F-4D97-AF65-F5344CB8AC3E}">
        <p14:creationId xmlns:p14="http://schemas.microsoft.com/office/powerpoint/2010/main" val="1878372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69D47-D71B-8F72-18EA-9F57A7E41813}"/>
              </a:ext>
            </a:extLst>
          </p:cNvPr>
          <p:cNvSpPr>
            <a:spLocks noGrp="1"/>
          </p:cNvSpPr>
          <p:nvPr>
            <p:ph type="title"/>
          </p:nvPr>
        </p:nvSpPr>
        <p:spPr/>
        <p:txBody>
          <a:bodyPr/>
          <a:lstStyle/>
          <a:p>
            <a:r>
              <a:rPr lang="en-AU" dirty="0">
                <a:latin typeface="Franklin Gothic Heavy" panose="020B0903020102020204" pitchFamily="34" charset="0"/>
              </a:rPr>
              <a:t>Jonah 1</a:t>
            </a:r>
          </a:p>
        </p:txBody>
      </p:sp>
      <p:sp>
        <p:nvSpPr>
          <p:cNvPr id="3" name="Content Placeholder 2">
            <a:extLst>
              <a:ext uri="{FF2B5EF4-FFF2-40B4-BE49-F238E27FC236}">
                <a16:creationId xmlns:a16="http://schemas.microsoft.com/office/drawing/2014/main" id="{C8144131-7C18-B746-B191-0F1D26655671}"/>
              </a:ext>
            </a:extLst>
          </p:cNvPr>
          <p:cNvSpPr>
            <a:spLocks noGrp="1"/>
          </p:cNvSpPr>
          <p:nvPr>
            <p:ph idx="1"/>
          </p:nvPr>
        </p:nvSpPr>
        <p:spPr/>
        <p:txBody>
          <a:bodyPr>
            <a:normAutofit/>
          </a:bodyPr>
          <a:lstStyle/>
          <a:p>
            <a:pPr algn="l"/>
            <a:r>
              <a:rPr lang="en-GB" sz="4000" b="1" i="0" dirty="0">
                <a:solidFill>
                  <a:srgbClr val="000000"/>
                </a:solidFill>
                <a:effectLst/>
                <a:latin typeface="system-ui"/>
              </a:rPr>
              <a:t>Jonah’s Prayer</a:t>
            </a:r>
          </a:p>
          <a:p>
            <a:pPr algn="l"/>
            <a:r>
              <a:rPr lang="en-GB" sz="4000" b="1" i="0" baseline="30000" dirty="0">
                <a:solidFill>
                  <a:srgbClr val="000000"/>
                </a:solidFill>
                <a:effectLst/>
                <a:latin typeface="system-ui"/>
              </a:rPr>
              <a:t>17 </a:t>
            </a:r>
            <a:r>
              <a:rPr lang="en-GB" sz="4000" b="0" i="0" dirty="0">
                <a:solidFill>
                  <a:srgbClr val="000000"/>
                </a:solidFill>
                <a:effectLst/>
                <a:latin typeface="system-ui"/>
              </a:rPr>
              <a:t>Now the </a:t>
            </a:r>
            <a:r>
              <a:rPr lang="en-GB" sz="4000" b="0" i="0" cap="small" dirty="0">
                <a:solidFill>
                  <a:srgbClr val="000000"/>
                </a:solidFill>
                <a:effectLst/>
                <a:latin typeface="system-ui"/>
              </a:rPr>
              <a:t>Lord</a:t>
            </a:r>
            <a:r>
              <a:rPr lang="en-GB" sz="4000" b="0" i="0" dirty="0">
                <a:solidFill>
                  <a:srgbClr val="000000"/>
                </a:solidFill>
                <a:effectLst/>
                <a:latin typeface="system-ui"/>
              </a:rPr>
              <a:t> provided a huge fish to swallow Jonah, and Jonah was in the belly of the fish three days and three nights.</a:t>
            </a:r>
          </a:p>
        </p:txBody>
      </p:sp>
    </p:spTree>
    <p:extLst>
      <p:ext uri="{BB962C8B-B14F-4D97-AF65-F5344CB8AC3E}">
        <p14:creationId xmlns:p14="http://schemas.microsoft.com/office/powerpoint/2010/main" val="2544926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69D47-D71B-8F72-18EA-9F57A7E41813}"/>
              </a:ext>
            </a:extLst>
          </p:cNvPr>
          <p:cNvSpPr>
            <a:spLocks noGrp="1"/>
          </p:cNvSpPr>
          <p:nvPr>
            <p:ph type="title"/>
          </p:nvPr>
        </p:nvSpPr>
        <p:spPr/>
        <p:txBody>
          <a:bodyPr/>
          <a:lstStyle/>
          <a:p>
            <a:r>
              <a:rPr lang="en-AU" dirty="0">
                <a:latin typeface="Franklin Gothic Heavy" panose="020B0903020102020204" pitchFamily="34" charset="0"/>
              </a:rPr>
              <a:t>The reluctant Prophet</a:t>
            </a:r>
          </a:p>
        </p:txBody>
      </p:sp>
      <p:sp>
        <p:nvSpPr>
          <p:cNvPr id="3" name="Content Placeholder 2">
            <a:extLst>
              <a:ext uri="{FF2B5EF4-FFF2-40B4-BE49-F238E27FC236}">
                <a16:creationId xmlns:a16="http://schemas.microsoft.com/office/drawing/2014/main" id="{C8144131-7C18-B746-B191-0F1D26655671}"/>
              </a:ext>
            </a:extLst>
          </p:cNvPr>
          <p:cNvSpPr>
            <a:spLocks noGrp="1"/>
          </p:cNvSpPr>
          <p:nvPr>
            <p:ph idx="1"/>
          </p:nvPr>
        </p:nvSpPr>
        <p:spPr/>
        <p:txBody>
          <a:bodyPr>
            <a:normAutofit/>
          </a:bodyPr>
          <a:lstStyle/>
          <a:p>
            <a:pPr algn="l"/>
            <a:r>
              <a:rPr lang="en-GB" sz="4000" b="0" i="0" dirty="0">
                <a:solidFill>
                  <a:srgbClr val="000000"/>
                </a:solidFill>
                <a:effectLst/>
                <a:latin typeface="system-ui"/>
              </a:rPr>
              <a:t>Jonah is called to Nineveh, to pronounce Judgement. </a:t>
            </a:r>
          </a:p>
          <a:p>
            <a:pPr algn="l"/>
            <a:r>
              <a:rPr lang="en-GB" sz="4000" dirty="0">
                <a:solidFill>
                  <a:srgbClr val="000000"/>
                </a:solidFill>
                <a:latin typeface="system-ui"/>
              </a:rPr>
              <a:t>Jonah flees instead. </a:t>
            </a:r>
          </a:p>
          <a:p>
            <a:pPr algn="l"/>
            <a:r>
              <a:rPr lang="en-GB" sz="4000" b="0" i="0" dirty="0">
                <a:solidFill>
                  <a:srgbClr val="000000"/>
                </a:solidFill>
                <a:effectLst/>
                <a:latin typeface="system-ui"/>
              </a:rPr>
              <a:t>Th</a:t>
            </a:r>
            <a:r>
              <a:rPr lang="en-GB" sz="4000" dirty="0">
                <a:solidFill>
                  <a:srgbClr val="000000"/>
                </a:solidFill>
                <a:latin typeface="system-ui"/>
              </a:rPr>
              <a:t>ese two moments consist of the first two moments of Grace in Jonah</a:t>
            </a:r>
            <a:endParaRPr lang="en-GB" sz="4000" b="0" i="0" dirty="0">
              <a:solidFill>
                <a:srgbClr val="000000"/>
              </a:solidFill>
              <a:effectLst/>
              <a:latin typeface="system-ui"/>
            </a:endParaRPr>
          </a:p>
        </p:txBody>
      </p:sp>
    </p:spTree>
    <p:extLst>
      <p:ext uri="{BB962C8B-B14F-4D97-AF65-F5344CB8AC3E}">
        <p14:creationId xmlns:p14="http://schemas.microsoft.com/office/powerpoint/2010/main" val="2545253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69D47-D71B-8F72-18EA-9F57A7E41813}"/>
              </a:ext>
            </a:extLst>
          </p:cNvPr>
          <p:cNvSpPr>
            <a:spLocks noGrp="1"/>
          </p:cNvSpPr>
          <p:nvPr>
            <p:ph type="title"/>
          </p:nvPr>
        </p:nvSpPr>
        <p:spPr/>
        <p:txBody>
          <a:bodyPr/>
          <a:lstStyle/>
          <a:p>
            <a:r>
              <a:rPr lang="en-AU" dirty="0">
                <a:latin typeface="Franklin Gothic Heavy" panose="020B0903020102020204" pitchFamily="34" charset="0"/>
              </a:rPr>
              <a:t>The reluctant Prophet</a:t>
            </a:r>
          </a:p>
        </p:txBody>
      </p:sp>
      <p:sp>
        <p:nvSpPr>
          <p:cNvPr id="3" name="Content Placeholder 2">
            <a:extLst>
              <a:ext uri="{FF2B5EF4-FFF2-40B4-BE49-F238E27FC236}">
                <a16:creationId xmlns:a16="http://schemas.microsoft.com/office/drawing/2014/main" id="{C8144131-7C18-B746-B191-0F1D26655671}"/>
              </a:ext>
            </a:extLst>
          </p:cNvPr>
          <p:cNvSpPr>
            <a:spLocks noGrp="1"/>
          </p:cNvSpPr>
          <p:nvPr>
            <p:ph idx="1"/>
          </p:nvPr>
        </p:nvSpPr>
        <p:spPr>
          <a:xfrm>
            <a:off x="838200" y="1482725"/>
            <a:ext cx="10515600" cy="4351338"/>
          </a:xfrm>
        </p:spPr>
        <p:txBody>
          <a:bodyPr>
            <a:normAutofit/>
          </a:bodyPr>
          <a:lstStyle/>
          <a:p>
            <a:pPr algn="l"/>
            <a:r>
              <a:rPr lang="en-GB" sz="4000" b="0" i="0" dirty="0">
                <a:solidFill>
                  <a:srgbClr val="000000"/>
                </a:solidFill>
                <a:effectLst/>
                <a:latin typeface="system-ui"/>
              </a:rPr>
              <a:t>Jonah is called to Nineveh, to pronounce Judgement. </a:t>
            </a:r>
            <a:r>
              <a:rPr lang="en-GB" sz="4000" dirty="0">
                <a:solidFill>
                  <a:srgbClr val="000000"/>
                </a:solidFill>
                <a:latin typeface="system-ui"/>
              </a:rPr>
              <a:t>Jonah flees instead. </a:t>
            </a:r>
          </a:p>
          <a:p>
            <a:pPr algn="l"/>
            <a:r>
              <a:rPr lang="en-GB" sz="4000" b="0" i="0" dirty="0">
                <a:solidFill>
                  <a:srgbClr val="000000"/>
                </a:solidFill>
                <a:effectLst/>
                <a:latin typeface="system-ui"/>
              </a:rPr>
              <a:t>Th</a:t>
            </a:r>
            <a:r>
              <a:rPr lang="en-GB" sz="4000" dirty="0">
                <a:solidFill>
                  <a:srgbClr val="000000"/>
                </a:solidFill>
                <a:latin typeface="system-ui"/>
              </a:rPr>
              <a:t>ese two moments consist of the first two moments of Grace in Jonah </a:t>
            </a:r>
          </a:p>
          <a:p>
            <a:pPr algn="l"/>
            <a:r>
              <a:rPr lang="en-GB" sz="4000" b="0" i="0" dirty="0">
                <a:solidFill>
                  <a:srgbClr val="000000"/>
                </a:solidFill>
                <a:effectLst/>
                <a:latin typeface="system-ui"/>
              </a:rPr>
              <a:t>For th</a:t>
            </a:r>
            <a:r>
              <a:rPr lang="en-GB" sz="4000" dirty="0">
                <a:solidFill>
                  <a:srgbClr val="000000"/>
                </a:solidFill>
                <a:latin typeface="system-ui"/>
              </a:rPr>
              <a:t>e person of God, for those that encounter them</a:t>
            </a:r>
            <a:endParaRPr lang="en-GB" sz="4000" b="0" i="0" dirty="0">
              <a:solidFill>
                <a:srgbClr val="000000"/>
              </a:solidFill>
              <a:effectLst/>
              <a:latin typeface="system-ui"/>
            </a:endParaRPr>
          </a:p>
        </p:txBody>
      </p:sp>
    </p:spTree>
    <p:extLst>
      <p:ext uri="{BB962C8B-B14F-4D97-AF65-F5344CB8AC3E}">
        <p14:creationId xmlns:p14="http://schemas.microsoft.com/office/powerpoint/2010/main" val="3771506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69D47-D71B-8F72-18EA-9F57A7E41813}"/>
              </a:ext>
            </a:extLst>
          </p:cNvPr>
          <p:cNvSpPr>
            <a:spLocks noGrp="1"/>
          </p:cNvSpPr>
          <p:nvPr>
            <p:ph type="title"/>
          </p:nvPr>
        </p:nvSpPr>
        <p:spPr/>
        <p:txBody>
          <a:bodyPr/>
          <a:lstStyle/>
          <a:p>
            <a:r>
              <a:rPr lang="en-AU" dirty="0">
                <a:latin typeface="Franklin Gothic Heavy" panose="020B0903020102020204" pitchFamily="34" charset="0"/>
              </a:rPr>
              <a:t>The Storm of Mercy</a:t>
            </a:r>
          </a:p>
        </p:txBody>
      </p:sp>
      <p:sp>
        <p:nvSpPr>
          <p:cNvPr id="3" name="Content Placeholder 2">
            <a:extLst>
              <a:ext uri="{FF2B5EF4-FFF2-40B4-BE49-F238E27FC236}">
                <a16:creationId xmlns:a16="http://schemas.microsoft.com/office/drawing/2014/main" id="{C8144131-7C18-B746-B191-0F1D26655671}"/>
              </a:ext>
            </a:extLst>
          </p:cNvPr>
          <p:cNvSpPr>
            <a:spLocks noGrp="1"/>
          </p:cNvSpPr>
          <p:nvPr>
            <p:ph idx="1"/>
          </p:nvPr>
        </p:nvSpPr>
        <p:spPr>
          <a:xfrm>
            <a:off x="838200" y="1549400"/>
            <a:ext cx="10515600" cy="4351338"/>
          </a:xfrm>
        </p:spPr>
        <p:txBody>
          <a:bodyPr>
            <a:normAutofit/>
          </a:bodyPr>
          <a:lstStyle/>
          <a:p>
            <a:pPr algn="l"/>
            <a:r>
              <a:rPr lang="en-GB" sz="4000" b="0" i="0" dirty="0">
                <a:solidFill>
                  <a:srgbClr val="000000"/>
                </a:solidFill>
                <a:effectLst/>
                <a:latin typeface="system-ui"/>
              </a:rPr>
              <a:t>We can see a powerful demonstration of Grace in this storm</a:t>
            </a:r>
          </a:p>
          <a:p>
            <a:pPr algn="l"/>
            <a:r>
              <a:rPr lang="en-GB" sz="4000" dirty="0">
                <a:solidFill>
                  <a:srgbClr val="000000"/>
                </a:solidFill>
                <a:latin typeface="system-ui"/>
              </a:rPr>
              <a:t>God’s Judgements are not just expressions of righteous wrath on sin</a:t>
            </a:r>
          </a:p>
          <a:p>
            <a:pPr algn="l"/>
            <a:r>
              <a:rPr lang="en-GB" sz="4000" b="0" i="0" dirty="0">
                <a:solidFill>
                  <a:srgbClr val="000000"/>
                </a:solidFill>
                <a:effectLst/>
                <a:latin typeface="system-ui"/>
              </a:rPr>
              <a:t>It is an inv</a:t>
            </a:r>
            <a:r>
              <a:rPr lang="en-GB" sz="4000" dirty="0">
                <a:solidFill>
                  <a:srgbClr val="000000"/>
                </a:solidFill>
                <a:latin typeface="system-ui"/>
              </a:rPr>
              <a:t>itation to recognize our sin and lead us to repentance </a:t>
            </a:r>
            <a:endParaRPr lang="en-GB" sz="4000" b="0" i="0" dirty="0">
              <a:solidFill>
                <a:srgbClr val="000000"/>
              </a:solidFill>
              <a:effectLst/>
              <a:latin typeface="system-ui"/>
            </a:endParaRPr>
          </a:p>
        </p:txBody>
      </p:sp>
    </p:spTree>
    <p:extLst>
      <p:ext uri="{BB962C8B-B14F-4D97-AF65-F5344CB8AC3E}">
        <p14:creationId xmlns:p14="http://schemas.microsoft.com/office/powerpoint/2010/main" val="2927911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69D47-D71B-8F72-18EA-9F57A7E41813}"/>
              </a:ext>
            </a:extLst>
          </p:cNvPr>
          <p:cNvSpPr>
            <a:spLocks noGrp="1"/>
          </p:cNvSpPr>
          <p:nvPr>
            <p:ph type="title"/>
          </p:nvPr>
        </p:nvSpPr>
        <p:spPr/>
        <p:txBody>
          <a:bodyPr/>
          <a:lstStyle/>
          <a:p>
            <a:r>
              <a:rPr lang="en-AU" dirty="0">
                <a:latin typeface="Franklin Gothic Heavy" panose="020B0903020102020204" pitchFamily="34" charset="0"/>
              </a:rPr>
              <a:t>The sacrifice of Grace</a:t>
            </a:r>
          </a:p>
        </p:txBody>
      </p:sp>
      <p:sp>
        <p:nvSpPr>
          <p:cNvPr id="3" name="Content Placeholder 2">
            <a:extLst>
              <a:ext uri="{FF2B5EF4-FFF2-40B4-BE49-F238E27FC236}">
                <a16:creationId xmlns:a16="http://schemas.microsoft.com/office/drawing/2014/main" id="{C8144131-7C18-B746-B191-0F1D26655671}"/>
              </a:ext>
            </a:extLst>
          </p:cNvPr>
          <p:cNvSpPr>
            <a:spLocks noGrp="1"/>
          </p:cNvSpPr>
          <p:nvPr>
            <p:ph idx="1"/>
          </p:nvPr>
        </p:nvSpPr>
        <p:spPr>
          <a:xfrm>
            <a:off x="838200" y="1549400"/>
            <a:ext cx="10515600" cy="4351338"/>
          </a:xfrm>
        </p:spPr>
        <p:txBody>
          <a:bodyPr>
            <a:normAutofit/>
          </a:bodyPr>
          <a:lstStyle/>
          <a:p>
            <a:pPr algn="l"/>
            <a:r>
              <a:rPr lang="en-GB" sz="4000" b="0" i="0" dirty="0">
                <a:solidFill>
                  <a:srgbClr val="000000"/>
                </a:solidFill>
                <a:effectLst/>
                <a:latin typeface="system-ui"/>
              </a:rPr>
              <a:t>Although we cant say God wanted Jonah in the sea for sure, He doesn’t hesitate to heap grace on Jonah</a:t>
            </a:r>
          </a:p>
          <a:p>
            <a:pPr algn="l"/>
            <a:r>
              <a:rPr lang="en-GB" sz="4000" dirty="0">
                <a:solidFill>
                  <a:srgbClr val="000000"/>
                </a:solidFill>
                <a:latin typeface="system-ui"/>
              </a:rPr>
              <a:t>The fish or whale becomes a symbol of God’s grace, instead of allowing punishment He keeps trying to move Jonah to transformation</a:t>
            </a:r>
            <a:endParaRPr lang="en-GB" sz="4000" b="0" i="0" dirty="0">
              <a:solidFill>
                <a:srgbClr val="000000"/>
              </a:solidFill>
              <a:effectLst/>
              <a:latin typeface="system-ui"/>
            </a:endParaRPr>
          </a:p>
        </p:txBody>
      </p:sp>
    </p:spTree>
    <p:extLst>
      <p:ext uri="{BB962C8B-B14F-4D97-AF65-F5344CB8AC3E}">
        <p14:creationId xmlns:p14="http://schemas.microsoft.com/office/powerpoint/2010/main" val="728121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69D47-D71B-8F72-18EA-9F57A7E41813}"/>
              </a:ext>
            </a:extLst>
          </p:cNvPr>
          <p:cNvSpPr>
            <a:spLocks noGrp="1"/>
          </p:cNvSpPr>
          <p:nvPr>
            <p:ph type="title"/>
          </p:nvPr>
        </p:nvSpPr>
        <p:spPr/>
        <p:txBody>
          <a:bodyPr/>
          <a:lstStyle/>
          <a:p>
            <a:r>
              <a:rPr lang="en-AU" dirty="0">
                <a:latin typeface="Franklin Gothic Heavy" panose="020B0903020102020204" pitchFamily="34" charset="0"/>
              </a:rPr>
              <a:t>The sacrifice of Grace</a:t>
            </a:r>
          </a:p>
        </p:txBody>
      </p:sp>
      <p:sp>
        <p:nvSpPr>
          <p:cNvPr id="3" name="Content Placeholder 2">
            <a:extLst>
              <a:ext uri="{FF2B5EF4-FFF2-40B4-BE49-F238E27FC236}">
                <a16:creationId xmlns:a16="http://schemas.microsoft.com/office/drawing/2014/main" id="{C8144131-7C18-B746-B191-0F1D26655671}"/>
              </a:ext>
            </a:extLst>
          </p:cNvPr>
          <p:cNvSpPr>
            <a:spLocks noGrp="1"/>
          </p:cNvSpPr>
          <p:nvPr>
            <p:ph idx="1"/>
          </p:nvPr>
        </p:nvSpPr>
        <p:spPr>
          <a:xfrm>
            <a:off x="838200" y="1549400"/>
            <a:ext cx="10515600" cy="4351338"/>
          </a:xfrm>
        </p:spPr>
        <p:txBody>
          <a:bodyPr>
            <a:normAutofit/>
          </a:bodyPr>
          <a:lstStyle/>
          <a:p>
            <a:pPr algn="l"/>
            <a:r>
              <a:rPr lang="en-GB" sz="4000" b="0" i="0" dirty="0">
                <a:solidFill>
                  <a:srgbClr val="000000"/>
                </a:solidFill>
                <a:effectLst/>
                <a:latin typeface="system-ui"/>
              </a:rPr>
              <a:t>Although we cant say God wanted Jonah in the sea for sure, He doesn’t hesitate to heap grace on Jonah</a:t>
            </a:r>
          </a:p>
          <a:p>
            <a:pPr algn="l"/>
            <a:r>
              <a:rPr lang="en-GB" sz="4000" dirty="0">
                <a:solidFill>
                  <a:srgbClr val="000000"/>
                </a:solidFill>
                <a:latin typeface="system-ui"/>
              </a:rPr>
              <a:t>The fish or whale becomes a symbol of God’s grace, instead of allowing punishment He keeps trying to move Jonah to transformation</a:t>
            </a:r>
            <a:endParaRPr lang="en-GB" sz="4000" b="0" i="0" dirty="0">
              <a:solidFill>
                <a:srgbClr val="000000"/>
              </a:solidFill>
              <a:effectLst/>
              <a:latin typeface="system-ui"/>
            </a:endParaRPr>
          </a:p>
        </p:txBody>
      </p:sp>
    </p:spTree>
    <p:extLst>
      <p:ext uri="{BB962C8B-B14F-4D97-AF65-F5344CB8AC3E}">
        <p14:creationId xmlns:p14="http://schemas.microsoft.com/office/powerpoint/2010/main" val="1898283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69D47-D71B-8F72-18EA-9F57A7E41813}"/>
              </a:ext>
            </a:extLst>
          </p:cNvPr>
          <p:cNvSpPr>
            <a:spLocks noGrp="1"/>
          </p:cNvSpPr>
          <p:nvPr>
            <p:ph type="title"/>
          </p:nvPr>
        </p:nvSpPr>
        <p:spPr/>
        <p:txBody>
          <a:bodyPr/>
          <a:lstStyle/>
          <a:p>
            <a:r>
              <a:rPr lang="en-AU" dirty="0">
                <a:latin typeface="Franklin Gothic Heavy" panose="020B0903020102020204" pitchFamily="34" charset="0"/>
              </a:rPr>
              <a:t>Unyielding Grace</a:t>
            </a:r>
          </a:p>
        </p:txBody>
      </p:sp>
      <p:sp>
        <p:nvSpPr>
          <p:cNvPr id="3" name="Content Placeholder 2">
            <a:extLst>
              <a:ext uri="{FF2B5EF4-FFF2-40B4-BE49-F238E27FC236}">
                <a16:creationId xmlns:a16="http://schemas.microsoft.com/office/drawing/2014/main" id="{C8144131-7C18-B746-B191-0F1D26655671}"/>
              </a:ext>
            </a:extLst>
          </p:cNvPr>
          <p:cNvSpPr>
            <a:spLocks noGrp="1"/>
          </p:cNvSpPr>
          <p:nvPr>
            <p:ph idx="1"/>
          </p:nvPr>
        </p:nvSpPr>
        <p:spPr>
          <a:xfrm>
            <a:off x="838200" y="1549400"/>
            <a:ext cx="10515600" cy="4351338"/>
          </a:xfrm>
        </p:spPr>
        <p:txBody>
          <a:bodyPr>
            <a:normAutofit/>
          </a:bodyPr>
          <a:lstStyle/>
          <a:p>
            <a:pPr algn="l"/>
            <a:r>
              <a:rPr lang="en-GB" sz="4000" b="0" i="0" dirty="0">
                <a:solidFill>
                  <a:srgbClr val="000000"/>
                </a:solidFill>
                <a:effectLst/>
                <a:latin typeface="system-ui"/>
              </a:rPr>
              <a:t>In Jonah’s darkest moment, he cries out to God</a:t>
            </a:r>
          </a:p>
          <a:p>
            <a:pPr algn="l"/>
            <a:r>
              <a:rPr lang="en-GB" sz="4000" dirty="0">
                <a:solidFill>
                  <a:srgbClr val="000000"/>
                </a:solidFill>
                <a:latin typeface="system-ui"/>
              </a:rPr>
              <a:t>Jonah reveals God’s grace is not conditional, it is freely given. </a:t>
            </a:r>
            <a:endParaRPr lang="en-GB" sz="4000" b="0" i="0" dirty="0">
              <a:solidFill>
                <a:srgbClr val="000000"/>
              </a:solidFill>
              <a:effectLst/>
              <a:latin typeface="system-ui"/>
            </a:endParaRPr>
          </a:p>
        </p:txBody>
      </p:sp>
    </p:spTree>
    <p:extLst>
      <p:ext uri="{BB962C8B-B14F-4D97-AF65-F5344CB8AC3E}">
        <p14:creationId xmlns:p14="http://schemas.microsoft.com/office/powerpoint/2010/main" val="394782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69D47-D71B-8F72-18EA-9F57A7E41813}"/>
              </a:ext>
            </a:extLst>
          </p:cNvPr>
          <p:cNvSpPr>
            <a:spLocks noGrp="1"/>
          </p:cNvSpPr>
          <p:nvPr>
            <p:ph type="title"/>
          </p:nvPr>
        </p:nvSpPr>
        <p:spPr/>
        <p:txBody>
          <a:bodyPr/>
          <a:lstStyle/>
          <a:p>
            <a:r>
              <a:rPr lang="en-AU" dirty="0">
                <a:latin typeface="Franklin Gothic Heavy" panose="020B0903020102020204" pitchFamily="34" charset="0"/>
              </a:rPr>
              <a:t>Extending Grace to others</a:t>
            </a:r>
          </a:p>
        </p:txBody>
      </p:sp>
      <p:sp>
        <p:nvSpPr>
          <p:cNvPr id="3" name="Content Placeholder 2">
            <a:extLst>
              <a:ext uri="{FF2B5EF4-FFF2-40B4-BE49-F238E27FC236}">
                <a16:creationId xmlns:a16="http://schemas.microsoft.com/office/drawing/2014/main" id="{C8144131-7C18-B746-B191-0F1D26655671}"/>
              </a:ext>
            </a:extLst>
          </p:cNvPr>
          <p:cNvSpPr>
            <a:spLocks noGrp="1"/>
          </p:cNvSpPr>
          <p:nvPr>
            <p:ph idx="1"/>
          </p:nvPr>
        </p:nvSpPr>
        <p:spPr>
          <a:xfrm>
            <a:off x="838200" y="1549400"/>
            <a:ext cx="10515600" cy="4351338"/>
          </a:xfrm>
        </p:spPr>
        <p:txBody>
          <a:bodyPr>
            <a:normAutofit/>
          </a:bodyPr>
          <a:lstStyle/>
          <a:p>
            <a:pPr algn="l"/>
            <a:r>
              <a:rPr lang="en-GB" sz="4000" b="0" i="0" dirty="0">
                <a:solidFill>
                  <a:srgbClr val="000000"/>
                </a:solidFill>
                <a:effectLst/>
                <a:latin typeface="system-ui"/>
              </a:rPr>
              <a:t>We see that a key component of Jonah’s lessons is that God doesn’t just want to extend Grace to us</a:t>
            </a:r>
          </a:p>
          <a:p>
            <a:pPr algn="l"/>
            <a:r>
              <a:rPr lang="en-GB" sz="4000" dirty="0">
                <a:solidFill>
                  <a:srgbClr val="000000"/>
                </a:solidFill>
                <a:latin typeface="system-ui"/>
              </a:rPr>
              <a:t>He wants to extend Grace to those impacted by our actions, and those who perhaps haven’t taken God seriously. </a:t>
            </a:r>
            <a:endParaRPr lang="en-GB" sz="4000" b="0" i="0" dirty="0">
              <a:solidFill>
                <a:srgbClr val="000000"/>
              </a:solidFill>
              <a:effectLst/>
              <a:latin typeface="system-ui"/>
            </a:endParaRPr>
          </a:p>
        </p:txBody>
      </p:sp>
    </p:spTree>
    <p:extLst>
      <p:ext uri="{BB962C8B-B14F-4D97-AF65-F5344CB8AC3E}">
        <p14:creationId xmlns:p14="http://schemas.microsoft.com/office/powerpoint/2010/main" val="42765472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69D47-D71B-8F72-18EA-9F57A7E41813}"/>
              </a:ext>
            </a:extLst>
          </p:cNvPr>
          <p:cNvSpPr>
            <a:spLocks noGrp="1"/>
          </p:cNvSpPr>
          <p:nvPr>
            <p:ph type="title"/>
          </p:nvPr>
        </p:nvSpPr>
        <p:spPr/>
        <p:txBody>
          <a:bodyPr/>
          <a:lstStyle/>
          <a:p>
            <a:r>
              <a:rPr lang="en-AU" dirty="0">
                <a:latin typeface="Franklin Gothic Heavy" panose="020B0903020102020204" pitchFamily="34" charset="0"/>
              </a:rPr>
              <a:t>Challenge</a:t>
            </a:r>
          </a:p>
        </p:txBody>
      </p:sp>
      <p:sp>
        <p:nvSpPr>
          <p:cNvPr id="3" name="Content Placeholder 2">
            <a:extLst>
              <a:ext uri="{FF2B5EF4-FFF2-40B4-BE49-F238E27FC236}">
                <a16:creationId xmlns:a16="http://schemas.microsoft.com/office/drawing/2014/main" id="{C8144131-7C18-B746-B191-0F1D26655671}"/>
              </a:ext>
            </a:extLst>
          </p:cNvPr>
          <p:cNvSpPr>
            <a:spLocks noGrp="1"/>
          </p:cNvSpPr>
          <p:nvPr>
            <p:ph idx="1"/>
          </p:nvPr>
        </p:nvSpPr>
        <p:spPr>
          <a:xfrm>
            <a:off x="838200" y="1549400"/>
            <a:ext cx="10515600" cy="4351338"/>
          </a:xfrm>
        </p:spPr>
        <p:txBody>
          <a:bodyPr>
            <a:normAutofit/>
          </a:bodyPr>
          <a:lstStyle/>
          <a:p>
            <a:pPr algn="l"/>
            <a:r>
              <a:rPr lang="en-GB" sz="4000" b="0" i="0" dirty="0">
                <a:solidFill>
                  <a:srgbClr val="000000"/>
                </a:solidFill>
                <a:effectLst/>
                <a:latin typeface="system-ui"/>
              </a:rPr>
              <a:t>Name one thing each day that God has given you grace for. </a:t>
            </a:r>
          </a:p>
          <a:p>
            <a:pPr algn="l"/>
            <a:endParaRPr lang="en-GB" sz="4000" dirty="0">
              <a:solidFill>
                <a:srgbClr val="000000"/>
              </a:solidFill>
              <a:latin typeface="system-ui"/>
            </a:endParaRPr>
          </a:p>
          <a:p>
            <a:pPr algn="l"/>
            <a:r>
              <a:rPr lang="en-GB" sz="4000" b="0" i="0" dirty="0">
                <a:solidFill>
                  <a:srgbClr val="000000"/>
                </a:solidFill>
                <a:effectLst/>
                <a:latin typeface="system-ui"/>
              </a:rPr>
              <a:t>Then pray thanks, and ask for help changing that issue in your life. </a:t>
            </a:r>
          </a:p>
        </p:txBody>
      </p:sp>
    </p:spTree>
    <p:extLst>
      <p:ext uri="{BB962C8B-B14F-4D97-AF65-F5344CB8AC3E}">
        <p14:creationId xmlns:p14="http://schemas.microsoft.com/office/powerpoint/2010/main" val="371725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69D47-D71B-8F72-18EA-9F57A7E41813}"/>
              </a:ext>
            </a:extLst>
          </p:cNvPr>
          <p:cNvSpPr>
            <a:spLocks noGrp="1"/>
          </p:cNvSpPr>
          <p:nvPr>
            <p:ph type="title"/>
          </p:nvPr>
        </p:nvSpPr>
        <p:spPr/>
        <p:txBody>
          <a:bodyPr/>
          <a:lstStyle/>
          <a:p>
            <a:r>
              <a:rPr lang="en-AU" dirty="0">
                <a:latin typeface="Franklin Gothic Heavy" panose="020B0903020102020204" pitchFamily="34" charset="0"/>
              </a:rPr>
              <a:t>Context of Jonah</a:t>
            </a:r>
          </a:p>
        </p:txBody>
      </p:sp>
      <p:sp>
        <p:nvSpPr>
          <p:cNvPr id="3" name="Content Placeholder 2">
            <a:extLst>
              <a:ext uri="{FF2B5EF4-FFF2-40B4-BE49-F238E27FC236}">
                <a16:creationId xmlns:a16="http://schemas.microsoft.com/office/drawing/2014/main" id="{C8144131-7C18-B746-B191-0F1D26655671}"/>
              </a:ext>
            </a:extLst>
          </p:cNvPr>
          <p:cNvSpPr>
            <a:spLocks noGrp="1"/>
          </p:cNvSpPr>
          <p:nvPr>
            <p:ph idx="1"/>
          </p:nvPr>
        </p:nvSpPr>
        <p:spPr/>
        <p:txBody>
          <a:bodyPr/>
          <a:lstStyle/>
          <a:p>
            <a:r>
              <a:rPr lang="en-AU" dirty="0">
                <a:latin typeface="Franklin Gothic Medium" panose="020B0603020102020204" pitchFamily="34" charset="0"/>
              </a:rPr>
              <a:t>Jonah is mentioned 2 Kings, as a prophet and one who spoke to Jeroboam II.</a:t>
            </a:r>
          </a:p>
          <a:p>
            <a:r>
              <a:rPr lang="en-AU" dirty="0">
                <a:latin typeface="Franklin Gothic Medium" panose="020B0603020102020204" pitchFamily="34" charset="0"/>
              </a:rPr>
              <a:t>We know that around this time, Israel was prosperous due to Assyrians having internal political issues. </a:t>
            </a:r>
          </a:p>
          <a:p>
            <a:r>
              <a:rPr lang="en-AU" dirty="0">
                <a:latin typeface="Franklin Gothic Medium" panose="020B0603020102020204" pitchFamily="34" charset="0"/>
              </a:rPr>
              <a:t>Israel was in a position of power, not weakness.</a:t>
            </a:r>
          </a:p>
        </p:txBody>
      </p:sp>
    </p:spTree>
    <p:extLst>
      <p:ext uri="{BB962C8B-B14F-4D97-AF65-F5344CB8AC3E}">
        <p14:creationId xmlns:p14="http://schemas.microsoft.com/office/powerpoint/2010/main" val="3880009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69D47-D71B-8F72-18EA-9F57A7E41813}"/>
              </a:ext>
            </a:extLst>
          </p:cNvPr>
          <p:cNvSpPr>
            <a:spLocks noGrp="1"/>
          </p:cNvSpPr>
          <p:nvPr>
            <p:ph type="title"/>
          </p:nvPr>
        </p:nvSpPr>
        <p:spPr/>
        <p:txBody>
          <a:bodyPr/>
          <a:lstStyle/>
          <a:p>
            <a:r>
              <a:rPr lang="en-AU" dirty="0">
                <a:latin typeface="Franklin Gothic Heavy" panose="020B0903020102020204" pitchFamily="34" charset="0"/>
              </a:rPr>
              <a:t>Jonah 1</a:t>
            </a:r>
          </a:p>
        </p:txBody>
      </p:sp>
      <p:sp>
        <p:nvSpPr>
          <p:cNvPr id="3" name="Content Placeholder 2">
            <a:extLst>
              <a:ext uri="{FF2B5EF4-FFF2-40B4-BE49-F238E27FC236}">
                <a16:creationId xmlns:a16="http://schemas.microsoft.com/office/drawing/2014/main" id="{C8144131-7C18-B746-B191-0F1D26655671}"/>
              </a:ext>
            </a:extLst>
          </p:cNvPr>
          <p:cNvSpPr>
            <a:spLocks noGrp="1"/>
          </p:cNvSpPr>
          <p:nvPr>
            <p:ph idx="1"/>
          </p:nvPr>
        </p:nvSpPr>
        <p:spPr/>
        <p:txBody>
          <a:bodyPr>
            <a:normAutofit/>
          </a:bodyPr>
          <a:lstStyle/>
          <a:p>
            <a:pPr algn="l"/>
            <a:r>
              <a:rPr lang="en-GB" sz="4000" b="1" i="0" dirty="0">
                <a:solidFill>
                  <a:srgbClr val="000000"/>
                </a:solidFill>
                <a:effectLst/>
                <a:latin typeface="system-ui"/>
              </a:rPr>
              <a:t>1 </a:t>
            </a:r>
            <a:r>
              <a:rPr lang="en-GB" sz="4000" b="0" i="0" dirty="0">
                <a:solidFill>
                  <a:srgbClr val="000000"/>
                </a:solidFill>
                <a:effectLst/>
                <a:latin typeface="system-ui"/>
              </a:rPr>
              <a:t>The word of the </a:t>
            </a:r>
            <a:r>
              <a:rPr lang="en-GB" sz="4000" b="0" i="0" cap="small" dirty="0">
                <a:solidFill>
                  <a:srgbClr val="000000"/>
                </a:solidFill>
                <a:effectLst/>
                <a:latin typeface="system-ui"/>
              </a:rPr>
              <a:t>Lord</a:t>
            </a:r>
            <a:r>
              <a:rPr lang="en-GB" sz="4000" b="0" i="0" dirty="0">
                <a:solidFill>
                  <a:srgbClr val="000000"/>
                </a:solidFill>
                <a:effectLst/>
                <a:latin typeface="system-ui"/>
              </a:rPr>
              <a:t> came to Jonah son of </a:t>
            </a:r>
            <a:r>
              <a:rPr lang="en-GB" sz="4000" b="0" i="0" dirty="0" err="1">
                <a:solidFill>
                  <a:srgbClr val="000000"/>
                </a:solidFill>
                <a:effectLst/>
                <a:latin typeface="system-ui"/>
              </a:rPr>
              <a:t>Amittai</a:t>
            </a:r>
            <a:r>
              <a:rPr lang="en-GB" sz="4000" b="0" i="0" dirty="0">
                <a:solidFill>
                  <a:srgbClr val="000000"/>
                </a:solidFill>
                <a:effectLst/>
                <a:latin typeface="system-ui"/>
              </a:rPr>
              <a:t>: </a:t>
            </a:r>
            <a:r>
              <a:rPr lang="en-GB" sz="4000" b="1" i="0" baseline="30000" dirty="0">
                <a:solidFill>
                  <a:srgbClr val="000000"/>
                </a:solidFill>
                <a:effectLst/>
                <a:latin typeface="system-ui"/>
              </a:rPr>
              <a:t>2 </a:t>
            </a:r>
            <a:r>
              <a:rPr lang="en-GB" sz="4000" b="0" i="0" dirty="0">
                <a:solidFill>
                  <a:srgbClr val="000000"/>
                </a:solidFill>
                <a:effectLst/>
                <a:latin typeface="system-ui"/>
              </a:rPr>
              <a:t>“Go to the great city of Nineveh and preach against it, because its wickedness has come up before me.”</a:t>
            </a:r>
          </a:p>
        </p:txBody>
      </p:sp>
    </p:spTree>
    <p:extLst>
      <p:ext uri="{BB962C8B-B14F-4D97-AF65-F5344CB8AC3E}">
        <p14:creationId xmlns:p14="http://schemas.microsoft.com/office/powerpoint/2010/main" val="4140369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69D47-D71B-8F72-18EA-9F57A7E41813}"/>
              </a:ext>
            </a:extLst>
          </p:cNvPr>
          <p:cNvSpPr>
            <a:spLocks noGrp="1"/>
          </p:cNvSpPr>
          <p:nvPr>
            <p:ph type="title"/>
          </p:nvPr>
        </p:nvSpPr>
        <p:spPr/>
        <p:txBody>
          <a:bodyPr/>
          <a:lstStyle/>
          <a:p>
            <a:r>
              <a:rPr lang="en-AU" dirty="0">
                <a:latin typeface="Franklin Gothic Heavy" panose="020B0903020102020204" pitchFamily="34" charset="0"/>
              </a:rPr>
              <a:t>Jonah 1</a:t>
            </a:r>
          </a:p>
        </p:txBody>
      </p:sp>
      <p:sp>
        <p:nvSpPr>
          <p:cNvPr id="3" name="Content Placeholder 2">
            <a:extLst>
              <a:ext uri="{FF2B5EF4-FFF2-40B4-BE49-F238E27FC236}">
                <a16:creationId xmlns:a16="http://schemas.microsoft.com/office/drawing/2014/main" id="{C8144131-7C18-B746-B191-0F1D26655671}"/>
              </a:ext>
            </a:extLst>
          </p:cNvPr>
          <p:cNvSpPr>
            <a:spLocks noGrp="1"/>
          </p:cNvSpPr>
          <p:nvPr>
            <p:ph idx="1"/>
          </p:nvPr>
        </p:nvSpPr>
        <p:spPr/>
        <p:txBody>
          <a:bodyPr>
            <a:normAutofit/>
          </a:bodyPr>
          <a:lstStyle/>
          <a:p>
            <a:pPr algn="l"/>
            <a:r>
              <a:rPr lang="en-GB" sz="3600" b="1" i="0" baseline="30000" dirty="0">
                <a:solidFill>
                  <a:srgbClr val="000000"/>
                </a:solidFill>
                <a:effectLst/>
                <a:latin typeface="system-ui"/>
              </a:rPr>
              <a:t>3 </a:t>
            </a:r>
            <a:r>
              <a:rPr lang="en-GB" sz="3600" b="0" i="0" dirty="0">
                <a:solidFill>
                  <a:srgbClr val="000000"/>
                </a:solidFill>
                <a:effectLst/>
                <a:latin typeface="system-ui"/>
              </a:rPr>
              <a:t>But Jonah ran away from the </a:t>
            </a:r>
            <a:r>
              <a:rPr lang="en-GB" sz="3600" b="0" i="0" cap="small" dirty="0">
                <a:solidFill>
                  <a:srgbClr val="000000"/>
                </a:solidFill>
                <a:effectLst/>
                <a:latin typeface="system-ui"/>
              </a:rPr>
              <a:t>Lord</a:t>
            </a:r>
            <a:r>
              <a:rPr lang="en-GB" sz="3600" b="0" i="0" dirty="0">
                <a:solidFill>
                  <a:srgbClr val="000000"/>
                </a:solidFill>
                <a:effectLst/>
                <a:latin typeface="system-ui"/>
              </a:rPr>
              <a:t> and headed for Tarshish. He went down to Joppa, where he found a ship bound for that port. After paying the fare, he went aboard and sailed for Tarshish to flee from the </a:t>
            </a:r>
            <a:r>
              <a:rPr lang="en-GB" sz="3600" b="0" i="0" cap="small" dirty="0">
                <a:solidFill>
                  <a:srgbClr val="000000"/>
                </a:solidFill>
                <a:effectLst/>
                <a:latin typeface="system-ui"/>
              </a:rPr>
              <a:t>Lord</a:t>
            </a:r>
            <a:r>
              <a:rPr lang="en-GB" sz="3600" b="0" i="0" dirty="0">
                <a:solidFill>
                  <a:srgbClr val="000000"/>
                </a:solidFill>
                <a:effectLst/>
                <a:latin typeface="system-ui"/>
              </a:rPr>
              <a:t>.</a:t>
            </a:r>
          </a:p>
        </p:txBody>
      </p:sp>
    </p:spTree>
    <p:extLst>
      <p:ext uri="{BB962C8B-B14F-4D97-AF65-F5344CB8AC3E}">
        <p14:creationId xmlns:p14="http://schemas.microsoft.com/office/powerpoint/2010/main" val="662257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69D47-D71B-8F72-18EA-9F57A7E41813}"/>
              </a:ext>
            </a:extLst>
          </p:cNvPr>
          <p:cNvSpPr>
            <a:spLocks noGrp="1"/>
          </p:cNvSpPr>
          <p:nvPr>
            <p:ph type="title"/>
          </p:nvPr>
        </p:nvSpPr>
        <p:spPr/>
        <p:txBody>
          <a:bodyPr/>
          <a:lstStyle/>
          <a:p>
            <a:r>
              <a:rPr lang="en-AU" dirty="0">
                <a:latin typeface="Franklin Gothic Heavy" panose="020B0903020102020204" pitchFamily="34" charset="0"/>
              </a:rPr>
              <a:t>Jonah 1</a:t>
            </a:r>
          </a:p>
        </p:txBody>
      </p:sp>
      <p:sp>
        <p:nvSpPr>
          <p:cNvPr id="3" name="Content Placeholder 2">
            <a:extLst>
              <a:ext uri="{FF2B5EF4-FFF2-40B4-BE49-F238E27FC236}">
                <a16:creationId xmlns:a16="http://schemas.microsoft.com/office/drawing/2014/main" id="{C8144131-7C18-B746-B191-0F1D26655671}"/>
              </a:ext>
            </a:extLst>
          </p:cNvPr>
          <p:cNvSpPr>
            <a:spLocks noGrp="1"/>
          </p:cNvSpPr>
          <p:nvPr>
            <p:ph idx="1"/>
          </p:nvPr>
        </p:nvSpPr>
        <p:spPr/>
        <p:txBody>
          <a:bodyPr>
            <a:normAutofit/>
          </a:bodyPr>
          <a:lstStyle/>
          <a:p>
            <a:pPr algn="l"/>
            <a:r>
              <a:rPr lang="en-GB" sz="3600" b="1" i="0" baseline="30000" dirty="0">
                <a:solidFill>
                  <a:srgbClr val="000000"/>
                </a:solidFill>
                <a:effectLst/>
                <a:latin typeface="system-ui"/>
              </a:rPr>
              <a:t>4 </a:t>
            </a:r>
            <a:r>
              <a:rPr lang="en-GB" sz="3600" b="0" i="0" dirty="0">
                <a:solidFill>
                  <a:srgbClr val="000000"/>
                </a:solidFill>
                <a:effectLst/>
                <a:latin typeface="system-ui"/>
              </a:rPr>
              <a:t>Then the </a:t>
            </a:r>
            <a:r>
              <a:rPr lang="en-GB" sz="3600" b="0" i="0" cap="small" dirty="0">
                <a:solidFill>
                  <a:srgbClr val="000000"/>
                </a:solidFill>
                <a:effectLst/>
                <a:latin typeface="system-ui"/>
              </a:rPr>
              <a:t>Lord</a:t>
            </a:r>
            <a:r>
              <a:rPr lang="en-GB" sz="3600" b="0" i="0" dirty="0">
                <a:solidFill>
                  <a:srgbClr val="000000"/>
                </a:solidFill>
                <a:effectLst/>
                <a:latin typeface="system-ui"/>
              </a:rPr>
              <a:t> sent a great wind on the sea, and such a violent storm arose that the ship threatened to break up. </a:t>
            </a:r>
            <a:r>
              <a:rPr lang="en-GB" sz="3600" b="1" i="0" baseline="30000" dirty="0">
                <a:solidFill>
                  <a:srgbClr val="000000"/>
                </a:solidFill>
                <a:effectLst/>
                <a:latin typeface="system-ui"/>
              </a:rPr>
              <a:t>5 </a:t>
            </a:r>
            <a:r>
              <a:rPr lang="en-GB" sz="3600" b="0" i="0" dirty="0">
                <a:solidFill>
                  <a:srgbClr val="000000"/>
                </a:solidFill>
                <a:effectLst/>
                <a:latin typeface="system-ui"/>
              </a:rPr>
              <a:t>All the sailors were afraid and each cried out to his own god. And they threw the cargo into the sea to lighten the ship.</a:t>
            </a:r>
          </a:p>
        </p:txBody>
      </p:sp>
    </p:spTree>
    <p:extLst>
      <p:ext uri="{BB962C8B-B14F-4D97-AF65-F5344CB8AC3E}">
        <p14:creationId xmlns:p14="http://schemas.microsoft.com/office/powerpoint/2010/main" val="2486439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69D47-D71B-8F72-18EA-9F57A7E41813}"/>
              </a:ext>
            </a:extLst>
          </p:cNvPr>
          <p:cNvSpPr>
            <a:spLocks noGrp="1"/>
          </p:cNvSpPr>
          <p:nvPr>
            <p:ph type="title"/>
          </p:nvPr>
        </p:nvSpPr>
        <p:spPr>
          <a:xfrm>
            <a:off x="838200" y="-130175"/>
            <a:ext cx="10515600" cy="1325563"/>
          </a:xfrm>
        </p:spPr>
        <p:txBody>
          <a:bodyPr/>
          <a:lstStyle/>
          <a:p>
            <a:r>
              <a:rPr lang="en-AU" dirty="0">
                <a:latin typeface="Franklin Gothic Heavy" panose="020B0903020102020204" pitchFamily="34" charset="0"/>
              </a:rPr>
              <a:t>Jonah 1</a:t>
            </a:r>
          </a:p>
        </p:txBody>
      </p:sp>
      <p:sp>
        <p:nvSpPr>
          <p:cNvPr id="3" name="Content Placeholder 2">
            <a:extLst>
              <a:ext uri="{FF2B5EF4-FFF2-40B4-BE49-F238E27FC236}">
                <a16:creationId xmlns:a16="http://schemas.microsoft.com/office/drawing/2014/main" id="{C8144131-7C18-B746-B191-0F1D26655671}"/>
              </a:ext>
            </a:extLst>
          </p:cNvPr>
          <p:cNvSpPr>
            <a:spLocks noGrp="1"/>
          </p:cNvSpPr>
          <p:nvPr>
            <p:ph idx="1"/>
          </p:nvPr>
        </p:nvSpPr>
        <p:spPr>
          <a:xfrm>
            <a:off x="838200" y="863600"/>
            <a:ext cx="10515600" cy="4351338"/>
          </a:xfrm>
        </p:spPr>
        <p:txBody>
          <a:bodyPr>
            <a:normAutofit fontScale="92500" lnSpcReduction="10000"/>
          </a:bodyPr>
          <a:lstStyle/>
          <a:p>
            <a:pPr algn="l"/>
            <a:r>
              <a:rPr lang="en-GB" sz="3600" b="0" i="0" dirty="0">
                <a:solidFill>
                  <a:srgbClr val="000000"/>
                </a:solidFill>
                <a:effectLst/>
                <a:latin typeface="system-ui"/>
              </a:rPr>
              <a:t>But Jonah had gone below deck, where he lay down and fell into a deep sleep. </a:t>
            </a:r>
            <a:r>
              <a:rPr lang="en-GB" sz="3600" b="1" i="0" baseline="30000" dirty="0">
                <a:solidFill>
                  <a:srgbClr val="000000"/>
                </a:solidFill>
                <a:effectLst/>
                <a:latin typeface="system-ui"/>
              </a:rPr>
              <a:t>6 </a:t>
            </a:r>
            <a:r>
              <a:rPr lang="en-GB" sz="3600" b="0" i="0" dirty="0">
                <a:solidFill>
                  <a:srgbClr val="000000"/>
                </a:solidFill>
                <a:effectLst/>
                <a:latin typeface="system-ui"/>
              </a:rPr>
              <a:t>The captain went to him and said, “How can you sleep? Get up and call on your god! Maybe he will take notice of us so that we will not perish.”</a:t>
            </a:r>
          </a:p>
          <a:p>
            <a:pPr algn="l"/>
            <a:r>
              <a:rPr lang="en-GB" sz="3600" b="1" i="0" baseline="30000" dirty="0">
                <a:solidFill>
                  <a:srgbClr val="000000"/>
                </a:solidFill>
                <a:effectLst/>
                <a:latin typeface="system-ui"/>
              </a:rPr>
              <a:t>7 </a:t>
            </a:r>
            <a:r>
              <a:rPr lang="en-GB" sz="3600" b="0" i="0" dirty="0">
                <a:solidFill>
                  <a:srgbClr val="000000"/>
                </a:solidFill>
                <a:effectLst/>
                <a:latin typeface="system-ui"/>
              </a:rPr>
              <a:t>Then the sailors said to each other, “Come, let us cast lots to find out who is responsible for this calamity.” They cast lots and the lot fell on Jonah. </a:t>
            </a:r>
            <a:r>
              <a:rPr lang="en-GB" sz="3600" b="1" i="0" baseline="30000" dirty="0">
                <a:solidFill>
                  <a:srgbClr val="000000"/>
                </a:solidFill>
                <a:effectLst/>
                <a:latin typeface="system-ui"/>
              </a:rPr>
              <a:t>8 </a:t>
            </a:r>
            <a:r>
              <a:rPr lang="en-GB" sz="3600" b="0" i="0" dirty="0">
                <a:solidFill>
                  <a:srgbClr val="000000"/>
                </a:solidFill>
                <a:effectLst/>
                <a:latin typeface="system-ui"/>
              </a:rPr>
              <a:t>So they asked him, “Tell us, who is responsible for making all this trouble for us? What kind of work do you do? Where do you come from? What is your country? From what people are you?”</a:t>
            </a:r>
          </a:p>
        </p:txBody>
      </p:sp>
    </p:spTree>
    <p:extLst>
      <p:ext uri="{BB962C8B-B14F-4D97-AF65-F5344CB8AC3E}">
        <p14:creationId xmlns:p14="http://schemas.microsoft.com/office/powerpoint/2010/main" val="2383453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69D47-D71B-8F72-18EA-9F57A7E41813}"/>
              </a:ext>
            </a:extLst>
          </p:cNvPr>
          <p:cNvSpPr>
            <a:spLocks noGrp="1"/>
          </p:cNvSpPr>
          <p:nvPr>
            <p:ph type="title"/>
          </p:nvPr>
        </p:nvSpPr>
        <p:spPr/>
        <p:txBody>
          <a:bodyPr/>
          <a:lstStyle/>
          <a:p>
            <a:r>
              <a:rPr lang="en-AU" dirty="0">
                <a:latin typeface="Franklin Gothic Heavy" panose="020B0903020102020204" pitchFamily="34" charset="0"/>
              </a:rPr>
              <a:t>Jonah 1</a:t>
            </a:r>
          </a:p>
        </p:txBody>
      </p:sp>
      <p:sp>
        <p:nvSpPr>
          <p:cNvPr id="3" name="Content Placeholder 2">
            <a:extLst>
              <a:ext uri="{FF2B5EF4-FFF2-40B4-BE49-F238E27FC236}">
                <a16:creationId xmlns:a16="http://schemas.microsoft.com/office/drawing/2014/main" id="{C8144131-7C18-B746-B191-0F1D26655671}"/>
              </a:ext>
            </a:extLst>
          </p:cNvPr>
          <p:cNvSpPr>
            <a:spLocks noGrp="1"/>
          </p:cNvSpPr>
          <p:nvPr>
            <p:ph idx="1"/>
          </p:nvPr>
        </p:nvSpPr>
        <p:spPr/>
        <p:txBody>
          <a:bodyPr>
            <a:normAutofit/>
          </a:bodyPr>
          <a:lstStyle/>
          <a:p>
            <a:pPr algn="l"/>
            <a:r>
              <a:rPr lang="en-GB" sz="3600" b="1" i="0" baseline="30000" dirty="0">
                <a:solidFill>
                  <a:srgbClr val="000000"/>
                </a:solidFill>
                <a:effectLst/>
                <a:latin typeface="system-ui"/>
              </a:rPr>
              <a:t>9 </a:t>
            </a:r>
            <a:r>
              <a:rPr lang="en-GB" sz="3600" b="0" i="0" dirty="0">
                <a:solidFill>
                  <a:srgbClr val="000000"/>
                </a:solidFill>
                <a:effectLst/>
                <a:latin typeface="system-ui"/>
              </a:rPr>
              <a:t>He answered, “I am a Hebrew and I worship the </a:t>
            </a:r>
            <a:r>
              <a:rPr lang="en-GB" sz="3600" b="0" i="0" cap="small" dirty="0">
                <a:solidFill>
                  <a:srgbClr val="000000"/>
                </a:solidFill>
                <a:effectLst/>
                <a:latin typeface="system-ui"/>
              </a:rPr>
              <a:t>Lord</a:t>
            </a:r>
            <a:r>
              <a:rPr lang="en-GB" sz="3600" b="0" i="0" dirty="0">
                <a:solidFill>
                  <a:srgbClr val="000000"/>
                </a:solidFill>
                <a:effectLst/>
                <a:latin typeface="system-ui"/>
              </a:rPr>
              <a:t>, the God of heaven, who made the sea and the dry land.”</a:t>
            </a:r>
          </a:p>
          <a:p>
            <a:pPr algn="l"/>
            <a:r>
              <a:rPr lang="en-GB" sz="3600" b="1" i="0" baseline="30000" dirty="0">
                <a:solidFill>
                  <a:srgbClr val="000000"/>
                </a:solidFill>
                <a:effectLst/>
                <a:latin typeface="system-ui"/>
              </a:rPr>
              <a:t>10 </a:t>
            </a:r>
            <a:r>
              <a:rPr lang="en-GB" sz="3600" b="0" i="0" dirty="0">
                <a:solidFill>
                  <a:srgbClr val="000000"/>
                </a:solidFill>
                <a:effectLst/>
                <a:latin typeface="system-ui"/>
              </a:rPr>
              <a:t>This terrified them and they asked, “What have you done?” (They knew he was running away from the </a:t>
            </a:r>
            <a:r>
              <a:rPr lang="en-GB" sz="3600" b="0" i="0" cap="small" dirty="0">
                <a:solidFill>
                  <a:srgbClr val="000000"/>
                </a:solidFill>
                <a:effectLst/>
                <a:latin typeface="system-ui"/>
              </a:rPr>
              <a:t>Lord</a:t>
            </a:r>
            <a:r>
              <a:rPr lang="en-GB" sz="3600" b="0" i="0" dirty="0">
                <a:solidFill>
                  <a:srgbClr val="000000"/>
                </a:solidFill>
                <a:effectLst/>
                <a:latin typeface="system-ui"/>
              </a:rPr>
              <a:t>, because he had already told them so.)</a:t>
            </a:r>
          </a:p>
        </p:txBody>
      </p:sp>
    </p:spTree>
    <p:extLst>
      <p:ext uri="{BB962C8B-B14F-4D97-AF65-F5344CB8AC3E}">
        <p14:creationId xmlns:p14="http://schemas.microsoft.com/office/powerpoint/2010/main" val="949877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69D47-D71B-8F72-18EA-9F57A7E41813}"/>
              </a:ext>
            </a:extLst>
          </p:cNvPr>
          <p:cNvSpPr>
            <a:spLocks noGrp="1"/>
          </p:cNvSpPr>
          <p:nvPr>
            <p:ph type="title"/>
          </p:nvPr>
        </p:nvSpPr>
        <p:spPr/>
        <p:txBody>
          <a:bodyPr/>
          <a:lstStyle/>
          <a:p>
            <a:r>
              <a:rPr lang="en-AU" dirty="0">
                <a:latin typeface="Franklin Gothic Heavy" panose="020B0903020102020204" pitchFamily="34" charset="0"/>
              </a:rPr>
              <a:t>Jonah 1</a:t>
            </a:r>
          </a:p>
        </p:txBody>
      </p:sp>
      <p:sp>
        <p:nvSpPr>
          <p:cNvPr id="3" name="Content Placeholder 2">
            <a:extLst>
              <a:ext uri="{FF2B5EF4-FFF2-40B4-BE49-F238E27FC236}">
                <a16:creationId xmlns:a16="http://schemas.microsoft.com/office/drawing/2014/main" id="{C8144131-7C18-B746-B191-0F1D26655671}"/>
              </a:ext>
            </a:extLst>
          </p:cNvPr>
          <p:cNvSpPr>
            <a:spLocks noGrp="1"/>
          </p:cNvSpPr>
          <p:nvPr>
            <p:ph idx="1"/>
          </p:nvPr>
        </p:nvSpPr>
        <p:spPr/>
        <p:txBody>
          <a:bodyPr>
            <a:normAutofit/>
          </a:bodyPr>
          <a:lstStyle/>
          <a:p>
            <a:pPr algn="l"/>
            <a:r>
              <a:rPr lang="en-GB" sz="3600" b="1" i="0" baseline="30000" dirty="0">
                <a:solidFill>
                  <a:srgbClr val="000000"/>
                </a:solidFill>
                <a:effectLst/>
                <a:latin typeface="system-ui"/>
              </a:rPr>
              <a:t>11 </a:t>
            </a:r>
            <a:r>
              <a:rPr lang="en-GB" sz="3600" b="0" i="0" dirty="0">
                <a:solidFill>
                  <a:srgbClr val="000000"/>
                </a:solidFill>
                <a:effectLst/>
                <a:latin typeface="system-ui"/>
              </a:rPr>
              <a:t>The sea was getting rougher and rougher. So they asked him, “What should we do to you to make the sea calm down for us?”</a:t>
            </a:r>
          </a:p>
          <a:p>
            <a:pPr algn="l"/>
            <a:r>
              <a:rPr lang="en-GB" sz="3600" b="1" i="0" baseline="30000" dirty="0">
                <a:solidFill>
                  <a:srgbClr val="000000"/>
                </a:solidFill>
                <a:effectLst/>
                <a:latin typeface="system-ui"/>
              </a:rPr>
              <a:t>12 </a:t>
            </a:r>
            <a:r>
              <a:rPr lang="en-GB" sz="3600" b="0" i="0" dirty="0">
                <a:solidFill>
                  <a:srgbClr val="000000"/>
                </a:solidFill>
                <a:effectLst/>
                <a:latin typeface="system-ui"/>
              </a:rPr>
              <a:t>“Pick me up and throw me into the sea,” he replied, “and it will become calm. I know that it is my fault that this great storm has come upon you.”</a:t>
            </a:r>
          </a:p>
        </p:txBody>
      </p:sp>
    </p:spTree>
    <p:extLst>
      <p:ext uri="{BB962C8B-B14F-4D97-AF65-F5344CB8AC3E}">
        <p14:creationId xmlns:p14="http://schemas.microsoft.com/office/powerpoint/2010/main" val="3355520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69D47-D71B-8F72-18EA-9F57A7E41813}"/>
              </a:ext>
            </a:extLst>
          </p:cNvPr>
          <p:cNvSpPr>
            <a:spLocks noGrp="1"/>
          </p:cNvSpPr>
          <p:nvPr>
            <p:ph type="title"/>
          </p:nvPr>
        </p:nvSpPr>
        <p:spPr/>
        <p:txBody>
          <a:bodyPr/>
          <a:lstStyle/>
          <a:p>
            <a:r>
              <a:rPr lang="en-AU" dirty="0">
                <a:latin typeface="Franklin Gothic Heavy" panose="020B0903020102020204" pitchFamily="34" charset="0"/>
              </a:rPr>
              <a:t>Jonah 1</a:t>
            </a:r>
          </a:p>
        </p:txBody>
      </p:sp>
      <p:sp>
        <p:nvSpPr>
          <p:cNvPr id="3" name="Content Placeholder 2">
            <a:extLst>
              <a:ext uri="{FF2B5EF4-FFF2-40B4-BE49-F238E27FC236}">
                <a16:creationId xmlns:a16="http://schemas.microsoft.com/office/drawing/2014/main" id="{C8144131-7C18-B746-B191-0F1D26655671}"/>
              </a:ext>
            </a:extLst>
          </p:cNvPr>
          <p:cNvSpPr>
            <a:spLocks noGrp="1"/>
          </p:cNvSpPr>
          <p:nvPr>
            <p:ph idx="1"/>
          </p:nvPr>
        </p:nvSpPr>
        <p:spPr/>
        <p:txBody>
          <a:bodyPr>
            <a:normAutofit fontScale="77500" lnSpcReduction="20000"/>
          </a:bodyPr>
          <a:lstStyle/>
          <a:p>
            <a:pPr algn="l"/>
            <a:r>
              <a:rPr lang="en-GB" sz="4000" b="1" i="0" baseline="30000" dirty="0">
                <a:solidFill>
                  <a:srgbClr val="000000"/>
                </a:solidFill>
                <a:effectLst/>
                <a:latin typeface="system-ui"/>
              </a:rPr>
              <a:t>13 </a:t>
            </a:r>
            <a:r>
              <a:rPr lang="en-GB" sz="4000" b="0" i="0" dirty="0">
                <a:solidFill>
                  <a:srgbClr val="000000"/>
                </a:solidFill>
                <a:effectLst/>
                <a:latin typeface="system-ui"/>
              </a:rPr>
              <a:t>Instead, the men did their best to row back to land. But they could not, for the sea grew even wilder than before. </a:t>
            </a:r>
            <a:r>
              <a:rPr lang="en-GB" sz="4000" b="1" i="0" baseline="30000" dirty="0">
                <a:solidFill>
                  <a:srgbClr val="000000"/>
                </a:solidFill>
                <a:effectLst/>
                <a:latin typeface="system-ui"/>
              </a:rPr>
              <a:t>14 </a:t>
            </a:r>
            <a:r>
              <a:rPr lang="en-GB" sz="4000" b="0" i="0" dirty="0">
                <a:solidFill>
                  <a:srgbClr val="000000"/>
                </a:solidFill>
                <a:effectLst/>
                <a:latin typeface="system-ui"/>
              </a:rPr>
              <a:t>Then they cried out to the </a:t>
            </a:r>
            <a:r>
              <a:rPr lang="en-GB" sz="4000" b="0" i="0" cap="small" dirty="0">
                <a:solidFill>
                  <a:srgbClr val="000000"/>
                </a:solidFill>
                <a:effectLst/>
                <a:latin typeface="system-ui"/>
              </a:rPr>
              <a:t>Lord</a:t>
            </a:r>
            <a:r>
              <a:rPr lang="en-GB" sz="4000" b="0" i="0" dirty="0">
                <a:solidFill>
                  <a:srgbClr val="000000"/>
                </a:solidFill>
                <a:effectLst/>
                <a:latin typeface="system-ui"/>
              </a:rPr>
              <a:t>, “Please, </a:t>
            </a:r>
            <a:r>
              <a:rPr lang="en-GB" sz="4000" b="0" i="0" cap="small" dirty="0">
                <a:solidFill>
                  <a:srgbClr val="000000"/>
                </a:solidFill>
                <a:effectLst/>
                <a:latin typeface="system-ui"/>
              </a:rPr>
              <a:t>Lord</a:t>
            </a:r>
            <a:r>
              <a:rPr lang="en-GB" sz="4000" b="0" i="0" dirty="0">
                <a:solidFill>
                  <a:srgbClr val="000000"/>
                </a:solidFill>
                <a:effectLst/>
                <a:latin typeface="system-ui"/>
              </a:rPr>
              <a:t>, do not let us die for taking this man’s life. Do not hold us accountable for killing an innocent man, for you, </a:t>
            </a:r>
            <a:r>
              <a:rPr lang="en-GB" sz="4000" b="0" i="0" cap="small" dirty="0">
                <a:solidFill>
                  <a:srgbClr val="000000"/>
                </a:solidFill>
                <a:effectLst/>
                <a:latin typeface="system-ui"/>
              </a:rPr>
              <a:t>Lord</a:t>
            </a:r>
            <a:r>
              <a:rPr lang="en-GB" sz="4000" b="0" i="0" dirty="0">
                <a:solidFill>
                  <a:srgbClr val="000000"/>
                </a:solidFill>
                <a:effectLst/>
                <a:latin typeface="system-ui"/>
              </a:rPr>
              <a:t>, have done as you pleased.” </a:t>
            </a:r>
            <a:r>
              <a:rPr lang="en-GB" sz="4000" b="1" i="0" baseline="30000" dirty="0">
                <a:solidFill>
                  <a:srgbClr val="000000"/>
                </a:solidFill>
                <a:effectLst/>
                <a:latin typeface="system-ui"/>
              </a:rPr>
              <a:t>15 </a:t>
            </a:r>
            <a:r>
              <a:rPr lang="en-GB" sz="4000" b="0" i="0" dirty="0">
                <a:solidFill>
                  <a:srgbClr val="000000"/>
                </a:solidFill>
                <a:effectLst/>
                <a:latin typeface="system-ui"/>
              </a:rPr>
              <a:t>Then they took Jonah and threw him overboard, and the raging sea grew calm. </a:t>
            </a:r>
            <a:r>
              <a:rPr lang="en-GB" sz="4000" b="1" i="0" baseline="30000" dirty="0">
                <a:solidFill>
                  <a:srgbClr val="000000"/>
                </a:solidFill>
                <a:effectLst/>
                <a:latin typeface="system-ui"/>
              </a:rPr>
              <a:t>16 </a:t>
            </a:r>
            <a:r>
              <a:rPr lang="en-GB" sz="4000" b="0" i="0" dirty="0">
                <a:solidFill>
                  <a:srgbClr val="000000"/>
                </a:solidFill>
                <a:effectLst/>
                <a:latin typeface="system-ui"/>
              </a:rPr>
              <a:t>At this the men greatly feared the </a:t>
            </a:r>
            <a:r>
              <a:rPr lang="en-GB" sz="4000" b="0" i="0" cap="small" dirty="0">
                <a:solidFill>
                  <a:srgbClr val="000000"/>
                </a:solidFill>
                <a:effectLst/>
                <a:latin typeface="system-ui"/>
              </a:rPr>
              <a:t>Lord</a:t>
            </a:r>
            <a:r>
              <a:rPr lang="en-GB" sz="4000" b="0" i="0" dirty="0">
                <a:solidFill>
                  <a:srgbClr val="000000"/>
                </a:solidFill>
                <a:effectLst/>
                <a:latin typeface="system-ui"/>
              </a:rPr>
              <a:t>, and they offered a sacrifice to the </a:t>
            </a:r>
            <a:r>
              <a:rPr lang="en-GB" sz="4000" b="0" i="0" cap="small" dirty="0">
                <a:solidFill>
                  <a:srgbClr val="000000"/>
                </a:solidFill>
                <a:effectLst/>
                <a:latin typeface="system-ui"/>
              </a:rPr>
              <a:t>Lord</a:t>
            </a:r>
            <a:r>
              <a:rPr lang="en-GB" sz="4000" b="0" i="0" dirty="0">
                <a:solidFill>
                  <a:srgbClr val="000000"/>
                </a:solidFill>
                <a:effectLst/>
                <a:latin typeface="system-ui"/>
              </a:rPr>
              <a:t> and made vows to him.</a:t>
            </a:r>
          </a:p>
          <a:p>
            <a:pPr algn="l"/>
            <a:r>
              <a:rPr lang="en-GB" sz="4000" b="1" i="0" dirty="0">
                <a:solidFill>
                  <a:srgbClr val="000000"/>
                </a:solidFill>
                <a:effectLst/>
                <a:latin typeface="system-ui"/>
              </a:rPr>
              <a:t>Jonah’s Prayer</a:t>
            </a:r>
          </a:p>
          <a:p>
            <a:pPr algn="l"/>
            <a:r>
              <a:rPr lang="en-GB" sz="4000" b="1" i="0" baseline="30000" dirty="0">
                <a:solidFill>
                  <a:srgbClr val="000000"/>
                </a:solidFill>
                <a:effectLst/>
                <a:latin typeface="system-ui"/>
              </a:rPr>
              <a:t>17 </a:t>
            </a:r>
            <a:r>
              <a:rPr lang="en-GB" sz="4000" b="0" i="0" dirty="0">
                <a:solidFill>
                  <a:srgbClr val="000000"/>
                </a:solidFill>
                <a:effectLst/>
                <a:latin typeface="system-ui"/>
              </a:rPr>
              <a:t>Now the </a:t>
            </a:r>
            <a:r>
              <a:rPr lang="en-GB" sz="4000" b="0" i="0" cap="small" dirty="0">
                <a:solidFill>
                  <a:srgbClr val="000000"/>
                </a:solidFill>
                <a:effectLst/>
                <a:latin typeface="system-ui"/>
              </a:rPr>
              <a:t>Lord</a:t>
            </a:r>
            <a:r>
              <a:rPr lang="en-GB" sz="4000" b="0" i="0" dirty="0">
                <a:solidFill>
                  <a:srgbClr val="000000"/>
                </a:solidFill>
                <a:effectLst/>
                <a:latin typeface="system-ui"/>
              </a:rPr>
              <a:t> provided a huge fish to swallow Jonah, and Jonah was in the belly of the fish three days and three nights.</a:t>
            </a:r>
          </a:p>
        </p:txBody>
      </p:sp>
    </p:spTree>
    <p:extLst>
      <p:ext uri="{BB962C8B-B14F-4D97-AF65-F5344CB8AC3E}">
        <p14:creationId xmlns:p14="http://schemas.microsoft.com/office/powerpoint/2010/main" val="10687836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TotalTime>
  <Words>1066</Words>
  <Application>Microsoft Office PowerPoint</Application>
  <PresentationFormat>Widescreen</PresentationFormat>
  <Paragraphs>56</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Franklin Gothic Heavy</vt:lpstr>
      <vt:lpstr>Franklin Gothic Medium</vt:lpstr>
      <vt:lpstr>system-ui</vt:lpstr>
      <vt:lpstr>Office Theme</vt:lpstr>
      <vt:lpstr>PowerPoint Presentation</vt:lpstr>
      <vt:lpstr>Context of Jonah</vt:lpstr>
      <vt:lpstr>Jonah 1</vt:lpstr>
      <vt:lpstr>Jonah 1</vt:lpstr>
      <vt:lpstr>Jonah 1</vt:lpstr>
      <vt:lpstr>Jonah 1</vt:lpstr>
      <vt:lpstr>Jonah 1</vt:lpstr>
      <vt:lpstr>Jonah 1</vt:lpstr>
      <vt:lpstr>Jonah 1</vt:lpstr>
      <vt:lpstr>Jonah 1</vt:lpstr>
      <vt:lpstr>Jonah 1</vt:lpstr>
      <vt:lpstr>The reluctant Prophet</vt:lpstr>
      <vt:lpstr>The reluctant Prophet</vt:lpstr>
      <vt:lpstr>The Storm of Mercy</vt:lpstr>
      <vt:lpstr>The sacrifice of Grace</vt:lpstr>
      <vt:lpstr>The sacrifice of Grace</vt:lpstr>
      <vt:lpstr>Unyielding Grace</vt:lpstr>
      <vt:lpstr>Extending Grace to others</vt:lpstr>
      <vt:lpstr>Challenge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Kenneally</dc:creator>
  <cp:lastModifiedBy>Thomas Kenneally</cp:lastModifiedBy>
  <cp:revision>1</cp:revision>
  <dcterms:created xsi:type="dcterms:W3CDTF">2023-07-08T14:57:58Z</dcterms:created>
  <dcterms:modified xsi:type="dcterms:W3CDTF">2023-07-08T15:44:44Z</dcterms:modified>
</cp:coreProperties>
</file>